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65" r:id="rId2"/>
    <p:sldId id="314" r:id="rId3"/>
    <p:sldId id="272" r:id="rId4"/>
    <p:sldId id="273" r:id="rId5"/>
    <p:sldId id="275" r:id="rId6"/>
    <p:sldId id="301" r:id="rId7"/>
    <p:sldId id="319" r:id="rId8"/>
    <p:sldId id="302" r:id="rId9"/>
    <p:sldId id="280" r:id="rId10"/>
    <p:sldId id="317" r:id="rId11"/>
    <p:sldId id="318" r:id="rId12"/>
    <p:sldId id="315" r:id="rId13"/>
    <p:sldId id="316" r:id="rId14"/>
    <p:sldId id="286" r:id="rId15"/>
    <p:sldId id="303" r:id="rId16"/>
    <p:sldId id="304" r:id="rId17"/>
    <p:sldId id="305" r:id="rId18"/>
    <p:sldId id="306" r:id="rId19"/>
    <p:sldId id="307" r:id="rId20"/>
    <p:sldId id="292" r:id="rId21"/>
    <p:sldId id="293" r:id="rId22"/>
    <p:sldId id="312" r:id="rId23"/>
    <p:sldId id="313" r:id="rId24"/>
    <p:sldId id="311" r:id="rId25"/>
    <p:sldId id="299" r:id="rId26"/>
    <p:sldId id="308" r:id="rId27"/>
    <p:sldId id="258" r:id="rId28"/>
  </p:sldIdLst>
  <p:sldSz cx="9902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0" autoAdjust="0"/>
    <p:restoredTop sz="94626" autoAdjust="0"/>
  </p:normalViewPr>
  <p:slideViewPr>
    <p:cSldViewPr>
      <p:cViewPr varScale="1">
        <p:scale>
          <a:sx n="104" d="100"/>
          <a:sy n="104" d="100"/>
        </p:scale>
        <p:origin x="-420" y="-96"/>
      </p:cViewPr>
      <p:guideLst>
        <p:guide orient="horz" pos="2160"/>
        <p:guide pos="3119"/>
      </p:guideLst>
    </p:cSldViewPr>
  </p:slideViewPr>
  <p:outlineViewPr>
    <p:cViewPr>
      <p:scale>
        <a:sx n="33" d="100"/>
        <a:sy n="33" d="100"/>
      </p:scale>
      <p:origin x="0" y="1048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BE3C0-AA86-4C19-B40C-F8CD290A8063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4088" y="685800"/>
            <a:ext cx="4949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86760-9597-496F-B2CB-0B8FBACB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337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86760-9597-496F-B2CB-0B8FBACB5DD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2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de garde 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61170" y="667077"/>
            <a:ext cx="5255924" cy="677109"/>
          </a:xfrm>
        </p:spPr>
        <p:txBody>
          <a:bodyPr tIns="36000" bIns="36000" anchor="b">
            <a:noAutofit/>
          </a:bodyPr>
          <a:lstStyle>
            <a:lvl1pPr algn="l">
              <a:defRPr sz="3200" b="1" cap="small" baseline="0">
                <a:solidFill>
                  <a:schemeClr val="accent4"/>
                </a:solidFill>
              </a:defRPr>
            </a:lvl1pPr>
          </a:lstStyle>
          <a:p>
            <a:r>
              <a:rPr lang="en-US" noProof="0" dirty="0" smtClean="0"/>
              <a:t>Click to edit title</a:t>
            </a:r>
            <a:endParaRPr lang="en-US" noProof="0" dirty="0"/>
          </a:p>
        </p:txBody>
      </p:sp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" y="2620330"/>
            <a:ext cx="9902824" cy="4236719"/>
          </a:xfrm>
          <a:prstGeom prst="rect">
            <a:avLst/>
          </a:prstGeom>
          <a:noFill/>
        </p:spPr>
      </p:pic>
      <p:sp>
        <p:nvSpPr>
          <p:cNvPr id="5" name="Rectangle 39"/>
          <p:cNvSpPr>
            <a:spLocks noChangeArrowheads="1"/>
          </p:cNvSpPr>
          <p:nvPr userDrawn="1"/>
        </p:nvSpPr>
        <p:spPr bwMode="auto">
          <a:xfrm>
            <a:off x="0" y="0"/>
            <a:ext cx="9902825" cy="107950"/>
          </a:xfrm>
          <a:prstGeom prst="rect">
            <a:avLst/>
          </a:prstGeom>
          <a:solidFill>
            <a:srgbClr val="E94E0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grpSp>
        <p:nvGrpSpPr>
          <p:cNvPr id="7" name="Group 47"/>
          <p:cNvGrpSpPr/>
          <p:nvPr userDrawn="1"/>
        </p:nvGrpSpPr>
        <p:grpSpPr>
          <a:xfrm>
            <a:off x="933344" y="1101212"/>
            <a:ext cx="1857751" cy="524909"/>
            <a:chOff x="2824163" y="3194050"/>
            <a:chExt cx="2090738" cy="590550"/>
          </a:xfrm>
        </p:grpSpPr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3254376" y="3336925"/>
              <a:ext cx="342900" cy="233363"/>
            </a:xfrm>
            <a:custGeom>
              <a:avLst/>
              <a:gdLst/>
              <a:ahLst/>
              <a:cxnLst>
                <a:cxn ang="0">
                  <a:pos x="78" y="28"/>
                </a:cxn>
                <a:cxn ang="0">
                  <a:pos x="21" y="28"/>
                </a:cxn>
                <a:cxn ang="0">
                  <a:pos x="21" y="23"/>
                </a:cxn>
                <a:cxn ang="0">
                  <a:pos x="26" y="17"/>
                </a:cxn>
                <a:cxn ang="0">
                  <a:pos x="73" y="17"/>
                </a:cxn>
                <a:cxn ang="0">
                  <a:pos x="78" y="23"/>
                </a:cxn>
                <a:cxn ang="0">
                  <a:pos x="78" y="28"/>
                </a:cxn>
                <a:cxn ang="0">
                  <a:pos x="78" y="0"/>
                </a:cxn>
                <a:cxn ang="0">
                  <a:pos x="78" y="0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53"/>
                </a:cxn>
                <a:cxn ang="0">
                  <a:pos x="0" y="53"/>
                </a:cxn>
                <a:cxn ang="0">
                  <a:pos x="21" y="73"/>
                </a:cxn>
                <a:cxn ang="0">
                  <a:pos x="108" y="73"/>
                </a:cxn>
                <a:cxn ang="0">
                  <a:pos x="108" y="55"/>
                </a:cxn>
                <a:cxn ang="0">
                  <a:pos x="26" y="55"/>
                </a:cxn>
                <a:cxn ang="0">
                  <a:pos x="21" y="50"/>
                </a:cxn>
                <a:cxn ang="0">
                  <a:pos x="21" y="45"/>
                </a:cxn>
                <a:cxn ang="0">
                  <a:pos x="85" y="45"/>
                </a:cxn>
                <a:cxn ang="0">
                  <a:pos x="99" y="32"/>
                </a:cxn>
                <a:cxn ang="0">
                  <a:pos x="99" y="20"/>
                </a:cxn>
                <a:cxn ang="0">
                  <a:pos x="78" y="0"/>
                </a:cxn>
              </a:cxnLst>
              <a:rect l="0" t="0" r="r" b="b"/>
              <a:pathLst>
                <a:path w="108" h="73">
                  <a:moveTo>
                    <a:pt x="78" y="28"/>
                  </a:moveTo>
                  <a:cubicBezTo>
                    <a:pt x="21" y="28"/>
                    <a:pt x="21" y="28"/>
                    <a:pt x="21" y="28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0"/>
                    <a:pt x="23" y="17"/>
                    <a:pt x="26" y="17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6" y="17"/>
                    <a:pt x="78" y="20"/>
                    <a:pt x="78" y="23"/>
                  </a:cubicBezTo>
                  <a:lnTo>
                    <a:pt x="78" y="28"/>
                  </a:lnTo>
                  <a:close/>
                  <a:moveTo>
                    <a:pt x="78" y="0"/>
                  </a:moveTo>
                  <a:cubicBezTo>
                    <a:pt x="78" y="0"/>
                    <a:pt x="78" y="0"/>
                    <a:pt x="78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9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64"/>
                    <a:pt x="10" y="73"/>
                    <a:pt x="21" y="73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08" y="55"/>
                    <a:pt x="108" y="55"/>
                    <a:pt x="108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3" y="55"/>
                    <a:pt x="21" y="53"/>
                    <a:pt x="21" y="50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93" y="45"/>
                    <a:pt x="99" y="39"/>
                    <a:pt x="99" y="32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9" y="9"/>
                    <a:pt x="89" y="0"/>
                    <a:pt x="78" y="0"/>
                  </a:cubicBezTo>
                </a:path>
              </a:pathLst>
            </a:custGeom>
            <a:solidFill>
              <a:srgbClr val="E94E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4249738" y="3336925"/>
              <a:ext cx="342900" cy="233363"/>
            </a:xfrm>
            <a:custGeom>
              <a:avLst/>
              <a:gdLst/>
              <a:ahLst/>
              <a:cxnLst>
                <a:cxn ang="0">
                  <a:pos x="78" y="28"/>
                </a:cxn>
                <a:cxn ang="0">
                  <a:pos x="21" y="28"/>
                </a:cxn>
                <a:cxn ang="0">
                  <a:pos x="21" y="23"/>
                </a:cxn>
                <a:cxn ang="0">
                  <a:pos x="26" y="17"/>
                </a:cxn>
                <a:cxn ang="0">
                  <a:pos x="73" y="17"/>
                </a:cxn>
                <a:cxn ang="0">
                  <a:pos x="78" y="23"/>
                </a:cxn>
                <a:cxn ang="0">
                  <a:pos x="78" y="28"/>
                </a:cxn>
                <a:cxn ang="0">
                  <a:pos x="78" y="0"/>
                </a:cxn>
                <a:cxn ang="0">
                  <a:pos x="78" y="0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53"/>
                </a:cxn>
                <a:cxn ang="0">
                  <a:pos x="0" y="53"/>
                </a:cxn>
                <a:cxn ang="0">
                  <a:pos x="21" y="73"/>
                </a:cxn>
                <a:cxn ang="0">
                  <a:pos x="108" y="73"/>
                </a:cxn>
                <a:cxn ang="0">
                  <a:pos x="108" y="55"/>
                </a:cxn>
                <a:cxn ang="0">
                  <a:pos x="27" y="55"/>
                </a:cxn>
                <a:cxn ang="0">
                  <a:pos x="21" y="50"/>
                </a:cxn>
                <a:cxn ang="0">
                  <a:pos x="21" y="45"/>
                </a:cxn>
                <a:cxn ang="0">
                  <a:pos x="86" y="45"/>
                </a:cxn>
                <a:cxn ang="0">
                  <a:pos x="99" y="32"/>
                </a:cxn>
                <a:cxn ang="0">
                  <a:pos x="99" y="20"/>
                </a:cxn>
                <a:cxn ang="0">
                  <a:pos x="78" y="0"/>
                </a:cxn>
              </a:cxnLst>
              <a:rect l="0" t="0" r="r" b="b"/>
              <a:pathLst>
                <a:path w="108" h="73">
                  <a:moveTo>
                    <a:pt x="78" y="28"/>
                  </a:moveTo>
                  <a:cubicBezTo>
                    <a:pt x="21" y="28"/>
                    <a:pt x="21" y="28"/>
                    <a:pt x="21" y="28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0"/>
                    <a:pt x="24" y="17"/>
                    <a:pt x="26" y="17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6" y="17"/>
                    <a:pt x="78" y="20"/>
                    <a:pt x="78" y="23"/>
                  </a:cubicBezTo>
                  <a:lnTo>
                    <a:pt x="78" y="28"/>
                  </a:lnTo>
                  <a:close/>
                  <a:moveTo>
                    <a:pt x="78" y="0"/>
                  </a:moveTo>
                  <a:cubicBezTo>
                    <a:pt x="78" y="0"/>
                    <a:pt x="78" y="0"/>
                    <a:pt x="78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9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64"/>
                    <a:pt x="10" y="73"/>
                    <a:pt x="21" y="73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08" y="55"/>
                    <a:pt x="108" y="55"/>
                    <a:pt x="108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4" y="55"/>
                    <a:pt x="21" y="53"/>
                    <a:pt x="21" y="50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86" y="45"/>
                    <a:pt x="86" y="45"/>
                    <a:pt x="86" y="45"/>
                  </a:cubicBezTo>
                  <a:cubicBezTo>
                    <a:pt x="93" y="45"/>
                    <a:pt x="99" y="39"/>
                    <a:pt x="99" y="32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9" y="9"/>
                    <a:pt x="90" y="0"/>
                    <a:pt x="78" y="0"/>
                  </a:cubicBezTo>
                </a:path>
              </a:pathLst>
            </a:custGeom>
            <a:solidFill>
              <a:srgbClr val="E94E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3597276" y="3336925"/>
              <a:ext cx="306388" cy="233363"/>
            </a:xfrm>
            <a:custGeom>
              <a:avLst/>
              <a:gdLst/>
              <a:ahLst/>
              <a:cxnLst>
                <a:cxn ang="0">
                  <a:pos x="93" y="32"/>
                </a:cxn>
                <a:cxn ang="0">
                  <a:pos x="93" y="14"/>
                </a:cxn>
                <a:cxn ang="0">
                  <a:pos x="79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67" y="17"/>
                </a:cxn>
                <a:cxn ang="0">
                  <a:pos x="72" y="23"/>
                </a:cxn>
                <a:cxn ang="0">
                  <a:pos x="67" y="28"/>
                </a:cxn>
                <a:cxn ang="0">
                  <a:pos x="0" y="28"/>
                </a:cxn>
                <a:cxn ang="0">
                  <a:pos x="0" y="73"/>
                </a:cxn>
                <a:cxn ang="0">
                  <a:pos x="21" y="73"/>
                </a:cxn>
                <a:cxn ang="0">
                  <a:pos x="21" y="45"/>
                </a:cxn>
                <a:cxn ang="0">
                  <a:pos x="52" y="45"/>
                </a:cxn>
                <a:cxn ang="0">
                  <a:pos x="70" y="73"/>
                </a:cxn>
                <a:cxn ang="0">
                  <a:pos x="96" y="73"/>
                </a:cxn>
                <a:cxn ang="0">
                  <a:pos x="76" y="45"/>
                </a:cxn>
                <a:cxn ang="0">
                  <a:pos x="79" y="45"/>
                </a:cxn>
                <a:cxn ang="0">
                  <a:pos x="93" y="32"/>
                </a:cxn>
              </a:cxnLst>
              <a:rect l="0" t="0" r="r" b="b"/>
              <a:pathLst>
                <a:path w="96" h="73">
                  <a:moveTo>
                    <a:pt x="93" y="32"/>
                  </a:moveTo>
                  <a:cubicBezTo>
                    <a:pt x="93" y="14"/>
                    <a:pt x="93" y="14"/>
                    <a:pt x="93" y="14"/>
                  </a:cubicBezTo>
                  <a:cubicBezTo>
                    <a:pt x="93" y="6"/>
                    <a:pt x="87" y="0"/>
                    <a:pt x="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9" y="17"/>
                    <a:pt x="72" y="20"/>
                    <a:pt x="72" y="23"/>
                  </a:cubicBezTo>
                  <a:cubicBezTo>
                    <a:pt x="72" y="25"/>
                    <a:pt x="69" y="28"/>
                    <a:pt x="67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9" y="45"/>
                    <a:pt x="79" y="45"/>
                    <a:pt x="79" y="45"/>
                  </a:cubicBezTo>
                  <a:cubicBezTo>
                    <a:pt x="87" y="45"/>
                    <a:pt x="93" y="39"/>
                    <a:pt x="93" y="32"/>
                  </a:cubicBezTo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3932238" y="3336925"/>
              <a:ext cx="292100" cy="233363"/>
            </a:xfrm>
            <a:custGeom>
              <a:avLst/>
              <a:gdLst/>
              <a:ahLst/>
              <a:cxnLst>
                <a:cxn ang="0">
                  <a:pos x="92" y="59"/>
                </a:cxn>
                <a:cxn ang="0">
                  <a:pos x="92" y="41"/>
                </a:cxn>
                <a:cxn ang="0">
                  <a:pos x="78" y="28"/>
                </a:cxn>
                <a:cxn ang="0">
                  <a:pos x="26" y="28"/>
                </a:cxn>
                <a:cxn ang="0">
                  <a:pos x="21" y="23"/>
                </a:cxn>
                <a:cxn ang="0">
                  <a:pos x="26" y="17"/>
                </a:cxn>
                <a:cxn ang="0">
                  <a:pos x="92" y="17"/>
                </a:cxn>
                <a:cxn ang="0">
                  <a:pos x="92" y="0"/>
                </a:cxn>
                <a:cxn ang="0">
                  <a:pos x="14" y="0"/>
                </a:cxn>
                <a:cxn ang="0">
                  <a:pos x="0" y="14"/>
                </a:cxn>
                <a:cxn ang="0">
                  <a:pos x="0" y="32"/>
                </a:cxn>
                <a:cxn ang="0">
                  <a:pos x="14" y="45"/>
                </a:cxn>
                <a:cxn ang="0">
                  <a:pos x="66" y="45"/>
                </a:cxn>
                <a:cxn ang="0">
                  <a:pos x="71" y="50"/>
                </a:cxn>
                <a:cxn ang="0">
                  <a:pos x="66" y="55"/>
                </a:cxn>
                <a:cxn ang="0">
                  <a:pos x="0" y="55"/>
                </a:cxn>
                <a:cxn ang="0">
                  <a:pos x="0" y="73"/>
                </a:cxn>
                <a:cxn ang="0">
                  <a:pos x="78" y="73"/>
                </a:cxn>
                <a:cxn ang="0">
                  <a:pos x="92" y="59"/>
                </a:cxn>
              </a:cxnLst>
              <a:rect l="0" t="0" r="r" b="b"/>
              <a:pathLst>
                <a:path w="92" h="73">
                  <a:moveTo>
                    <a:pt x="92" y="59"/>
                  </a:moveTo>
                  <a:cubicBezTo>
                    <a:pt x="92" y="41"/>
                    <a:pt x="92" y="41"/>
                    <a:pt x="92" y="41"/>
                  </a:cubicBezTo>
                  <a:cubicBezTo>
                    <a:pt x="92" y="34"/>
                    <a:pt x="86" y="28"/>
                    <a:pt x="78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3" y="28"/>
                    <a:pt x="21" y="25"/>
                    <a:pt x="21" y="23"/>
                  </a:cubicBezTo>
                  <a:cubicBezTo>
                    <a:pt x="21" y="20"/>
                    <a:pt x="23" y="17"/>
                    <a:pt x="26" y="17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9"/>
                    <a:pt x="6" y="45"/>
                    <a:pt x="14" y="45"/>
                  </a:cubicBezTo>
                  <a:cubicBezTo>
                    <a:pt x="66" y="45"/>
                    <a:pt x="66" y="45"/>
                    <a:pt x="66" y="45"/>
                  </a:cubicBezTo>
                  <a:cubicBezTo>
                    <a:pt x="68" y="45"/>
                    <a:pt x="71" y="47"/>
                    <a:pt x="71" y="50"/>
                  </a:cubicBezTo>
                  <a:cubicBezTo>
                    <a:pt x="71" y="53"/>
                    <a:pt x="68" y="55"/>
                    <a:pt x="66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78" y="73"/>
                    <a:pt x="78" y="73"/>
                    <a:pt x="78" y="73"/>
                  </a:cubicBezTo>
                  <a:cubicBezTo>
                    <a:pt x="86" y="73"/>
                    <a:pt x="92" y="67"/>
                    <a:pt x="92" y="59"/>
                  </a:cubicBezTo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2824163" y="3333750"/>
              <a:ext cx="401638" cy="236538"/>
            </a:xfrm>
            <a:custGeom>
              <a:avLst/>
              <a:gdLst/>
              <a:ahLst/>
              <a:cxnLst>
                <a:cxn ang="0">
                  <a:pos x="106" y="0"/>
                </a:cxn>
                <a:cxn ang="0">
                  <a:pos x="88" y="10"/>
                </a:cxn>
                <a:cxn ang="0">
                  <a:pos x="63" y="55"/>
                </a:cxn>
                <a:cxn ang="0">
                  <a:pos x="38" y="10"/>
                </a:cxn>
                <a:cxn ang="0">
                  <a:pos x="20" y="0"/>
                </a:cxn>
                <a:cxn ang="0">
                  <a:pos x="0" y="20"/>
                </a:cxn>
                <a:cxn ang="0">
                  <a:pos x="0" y="74"/>
                </a:cxn>
                <a:cxn ang="0">
                  <a:pos x="21" y="74"/>
                </a:cxn>
                <a:cxn ang="0">
                  <a:pos x="21" y="29"/>
                </a:cxn>
                <a:cxn ang="0">
                  <a:pos x="24" y="26"/>
                </a:cxn>
                <a:cxn ang="0">
                  <a:pos x="26" y="27"/>
                </a:cxn>
                <a:cxn ang="0">
                  <a:pos x="53" y="74"/>
                </a:cxn>
                <a:cxn ang="0">
                  <a:pos x="73" y="74"/>
                </a:cxn>
                <a:cxn ang="0">
                  <a:pos x="100" y="27"/>
                </a:cxn>
                <a:cxn ang="0">
                  <a:pos x="102" y="26"/>
                </a:cxn>
                <a:cxn ang="0">
                  <a:pos x="105" y="29"/>
                </a:cxn>
                <a:cxn ang="0">
                  <a:pos x="105" y="74"/>
                </a:cxn>
                <a:cxn ang="0">
                  <a:pos x="126" y="74"/>
                </a:cxn>
                <a:cxn ang="0">
                  <a:pos x="126" y="20"/>
                </a:cxn>
                <a:cxn ang="0">
                  <a:pos x="106" y="0"/>
                </a:cxn>
              </a:cxnLst>
              <a:rect l="0" t="0" r="r" b="b"/>
              <a:pathLst>
                <a:path w="126" h="74">
                  <a:moveTo>
                    <a:pt x="106" y="0"/>
                  </a:moveTo>
                  <a:cubicBezTo>
                    <a:pt x="98" y="0"/>
                    <a:pt x="92" y="4"/>
                    <a:pt x="88" y="10"/>
                  </a:cubicBezTo>
                  <a:cubicBezTo>
                    <a:pt x="63" y="55"/>
                    <a:pt x="63" y="55"/>
                    <a:pt x="63" y="55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4" y="4"/>
                    <a:pt x="28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7"/>
                    <a:pt x="22" y="26"/>
                    <a:pt x="24" y="26"/>
                  </a:cubicBezTo>
                  <a:cubicBezTo>
                    <a:pt x="25" y="26"/>
                    <a:pt x="26" y="26"/>
                    <a:pt x="26" y="27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73" y="74"/>
                    <a:pt x="73" y="74"/>
                    <a:pt x="73" y="74"/>
                  </a:cubicBezTo>
                  <a:cubicBezTo>
                    <a:pt x="73" y="74"/>
                    <a:pt x="100" y="27"/>
                    <a:pt x="100" y="27"/>
                  </a:cubicBezTo>
                  <a:cubicBezTo>
                    <a:pt x="100" y="26"/>
                    <a:pt x="101" y="26"/>
                    <a:pt x="102" y="26"/>
                  </a:cubicBezTo>
                  <a:cubicBezTo>
                    <a:pt x="104" y="26"/>
                    <a:pt x="105" y="27"/>
                    <a:pt x="105" y="29"/>
                  </a:cubicBezTo>
                  <a:cubicBezTo>
                    <a:pt x="105" y="74"/>
                    <a:pt x="105" y="74"/>
                    <a:pt x="105" y="74"/>
                  </a:cubicBezTo>
                  <a:cubicBezTo>
                    <a:pt x="126" y="74"/>
                    <a:pt x="126" y="74"/>
                    <a:pt x="126" y="74"/>
                  </a:cubicBezTo>
                  <a:cubicBezTo>
                    <a:pt x="126" y="20"/>
                    <a:pt x="126" y="20"/>
                    <a:pt x="126" y="20"/>
                  </a:cubicBezTo>
                  <a:cubicBezTo>
                    <a:pt x="126" y="9"/>
                    <a:pt x="117" y="0"/>
                    <a:pt x="106" y="0"/>
                  </a:cubicBezTo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592638" y="3194050"/>
              <a:ext cx="322263" cy="558800"/>
            </a:xfrm>
            <a:custGeom>
              <a:avLst/>
              <a:gdLst/>
              <a:ahLst/>
              <a:cxnLst>
                <a:cxn ang="0">
                  <a:pos x="80" y="14"/>
                </a:cxn>
                <a:cxn ang="0">
                  <a:pos x="80" y="95"/>
                </a:cxn>
                <a:cxn ang="0">
                  <a:pos x="77" y="98"/>
                </a:cxn>
                <a:cxn ang="0">
                  <a:pos x="75" y="97"/>
                </a:cxn>
                <a:cxn ang="0">
                  <a:pos x="36" y="50"/>
                </a:cxn>
                <a:cxn ang="0">
                  <a:pos x="20" y="42"/>
                </a:cxn>
                <a:cxn ang="0">
                  <a:pos x="0" y="63"/>
                </a:cxn>
                <a:cxn ang="0">
                  <a:pos x="0" y="175"/>
                </a:cxn>
                <a:cxn ang="0">
                  <a:pos x="21" y="161"/>
                </a:cxn>
                <a:cxn ang="0">
                  <a:pos x="21" y="68"/>
                </a:cxn>
                <a:cxn ang="0">
                  <a:pos x="24" y="65"/>
                </a:cxn>
                <a:cxn ang="0">
                  <a:pos x="26" y="66"/>
                </a:cxn>
                <a:cxn ang="0">
                  <a:pos x="65" y="113"/>
                </a:cxn>
                <a:cxn ang="0">
                  <a:pos x="81" y="120"/>
                </a:cxn>
                <a:cxn ang="0">
                  <a:pos x="101" y="100"/>
                </a:cxn>
                <a:cxn ang="0">
                  <a:pos x="101" y="0"/>
                </a:cxn>
                <a:cxn ang="0">
                  <a:pos x="80" y="14"/>
                </a:cxn>
              </a:cxnLst>
              <a:rect l="0" t="0" r="r" b="b"/>
              <a:pathLst>
                <a:path w="101" h="175">
                  <a:moveTo>
                    <a:pt x="80" y="14"/>
                  </a:moveTo>
                  <a:cubicBezTo>
                    <a:pt x="80" y="95"/>
                    <a:pt x="80" y="95"/>
                    <a:pt x="80" y="95"/>
                  </a:cubicBezTo>
                  <a:cubicBezTo>
                    <a:pt x="80" y="97"/>
                    <a:pt x="79" y="98"/>
                    <a:pt x="77" y="98"/>
                  </a:cubicBezTo>
                  <a:cubicBezTo>
                    <a:pt x="76" y="98"/>
                    <a:pt x="76" y="98"/>
                    <a:pt x="75" y="97"/>
                  </a:cubicBezTo>
                  <a:cubicBezTo>
                    <a:pt x="75" y="97"/>
                    <a:pt x="36" y="50"/>
                    <a:pt x="36" y="50"/>
                  </a:cubicBezTo>
                  <a:cubicBezTo>
                    <a:pt x="32" y="45"/>
                    <a:pt x="27" y="42"/>
                    <a:pt x="20" y="42"/>
                  </a:cubicBezTo>
                  <a:cubicBezTo>
                    <a:pt x="9" y="42"/>
                    <a:pt x="0" y="51"/>
                    <a:pt x="0" y="63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21" y="161"/>
                    <a:pt x="21" y="161"/>
                    <a:pt x="21" y="161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1" y="66"/>
                    <a:pt x="22" y="65"/>
                    <a:pt x="24" y="65"/>
                  </a:cubicBezTo>
                  <a:cubicBezTo>
                    <a:pt x="25" y="65"/>
                    <a:pt x="26" y="65"/>
                    <a:pt x="26" y="66"/>
                  </a:cubicBezTo>
                  <a:cubicBezTo>
                    <a:pt x="26" y="66"/>
                    <a:pt x="65" y="113"/>
                    <a:pt x="65" y="113"/>
                  </a:cubicBezTo>
                  <a:cubicBezTo>
                    <a:pt x="69" y="118"/>
                    <a:pt x="75" y="120"/>
                    <a:pt x="81" y="120"/>
                  </a:cubicBezTo>
                  <a:cubicBezTo>
                    <a:pt x="92" y="120"/>
                    <a:pt x="101" y="111"/>
                    <a:pt x="101" y="100"/>
                  </a:cubicBezTo>
                  <a:cubicBezTo>
                    <a:pt x="101" y="0"/>
                    <a:pt x="101" y="0"/>
                    <a:pt x="101" y="0"/>
                  </a:cubicBezTo>
                  <a:lnTo>
                    <a:pt x="80" y="14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2824163" y="3662363"/>
              <a:ext cx="57150" cy="90488"/>
            </a:xfrm>
            <a:custGeom>
              <a:avLst/>
              <a:gdLst/>
              <a:ahLst/>
              <a:cxnLst>
                <a:cxn ang="0">
                  <a:pos x="36" y="9"/>
                </a:cxn>
                <a:cxn ang="0">
                  <a:pos x="18" y="9"/>
                </a:cxn>
                <a:cxn ang="0">
                  <a:pos x="16" y="25"/>
                </a:cxn>
                <a:cxn ang="0">
                  <a:pos x="32" y="25"/>
                </a:cxn>
                <a:cxn ang="0">
                  <a:pos x="30" y="31"/>
                </a:cxn>
                <a:cxn ang="0">
                  <a:pos x="14" y="31"/>
                </a:cxn>
                <a:cxn ang="0">
                  <a:pos x="10" y="49"/>
                </a:cxn>
                <a:cxn ang="0">
                  <a:pos x="30" y="49"/>
                </a:cxn>
                <a:cxn ang="0">
                  <a:pos x="30" y="57"/>
                </a:cxn>
                <a:cxn ang="0">
                  <a:pos x="0" y="57"/>
                </a:cxn>
                <a:cxn ang="0">
                  <a:pos x="10" y="0"/>
                </a:cxn>
                <a:cxn ang="0">
                  <a:pos x="36" y="0"/>
                </a:cxn>
                <a:cxn ang="0">
                  <a:pos x="36" y="9"/>
                </a:cxn>
              </a:cxnLst>
              <a:rect l="0" t="0" r="r" b="b"/>
              <a:pathLst>
                <a:path w="36" h="57">
                  <a:moveTo>
                    <a:pt x="36" y="9"/>
                  </a:moveTo>
                  <a:lnTo>
                    <a:pt x="18" y="9"/>
                  </a:lnTo>
                  <a:lnTo>
                    <a:pt x="16" y="25"/>
                  </a:lnTo>
                  <a:lnTo>
                    <a:pt x="32" y="25"/>
                  </a:lnTo>
                  <a:lnTo>
                    <a:pt x="30" y="31"/>
                  </a:lnTo>
                  <a:lnTo>
                    <a:pt x="14" y="31"/>
                  </a:lnTo>
                  <a:lnTo>
                    <a:pt x="10" y="49"/>
                  </a:lnTo>
                  <a:lnTo>
                    <a:pt x="30" y="49"/>
                  </a:lnTo>
                  <a:lnTo>
                    <a:pt x="30" y="57"/>
                  </a:lnTo>
                  <a:lnTo>
                    <a:pt x="0" y="57"/>
                  </a:lnTo>
                  <a:lnTo>
                    <a:pt x="10" y="0"/>
                  </a:lnTo>
                  <a:lnTo>
                    <a:pt x="36" y="0"/>
                  </a:lnTo>
                  <a:lnTo>
                    <a:pt x="36" y="9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2881313" y="3689350"/>
              <a:ext cx="68263" cy="63500"/>
            </a:xfrm>
            <a:custGeom>
              <a:avLst/>
              <a:gdLst/>
              <a:ahLst/>
              <a:cxnLst>
                <a:cxn ang="0">
                  <a:pos x="13" y="20"/>
                </a:cxn>
                <a:cxn ang="0">
                  <a:pos x="10" y="12"/>
                </a:cxn>
                <a:cxn ang="0">
                  <a:pos x="4" y="20"/>
                </a:cxn>
                <a:cxn ang="0">
                  <a:pos x="0" y="18"/>
                </a:cxn>
                <a:cxn ang="0">
                  <a:pos x="9" y="9"/>
                </a:cxn>
                <a:cxn ang="0">
                  <a:pos x="5" y="1"/>
                </a:cxn>
                <a:cxn ang="0">
                  <a:pos x="9" y="0"/>
                </a:cxn>
                <a:cxn ang="0">
                  <a:pos x="12" y="6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13" y="9"/>
                </a:cxn>
                <a:cxn ang="0">
                  <a:pos x="18" y="19"/>
                </a:cxn>
                <a:cxn ang="0">
                  <a:pos x="13" y="20"/>
                </a:cxn>
              </a:cxnLst>
              <a:rect l="0" t="0" r="r" b="b"/>
              <a:pathLst>
                <a:path w="21" h="20">
                  <a:moveTo>
                    <a:pt x="13" y="20"/>
                  </a:moveTo>
                  <a:cubicBezTo>
                    <a:pt x="12" y="18"/>
                    <a:pt x="11" y="15"/>
                    <a:pt x="10" y="12"/>
                  </a:cubicBezTo>
                  <a:cubicBezTo>
                    <a:pt x="8" y="15"/>
                    <a:pt x="6" y="18"/>
                    <a:pt x="4" y="2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9"/>
                  </a:cubicBezTo>
                  <a:cubicBezTo>
                    <a:pt x="7" y="7"/>
                    <a:pt x="6" y="4"/>
                    <a:pt x="5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2"/>
                    <a:pt x="11" y="4"/>
                    <a:pt x="12" y="6"/>
                  </a:cubicBezTo>
                  <a:cubicBezTo>
                    <a:pt x="14" y="4"/>
                    <a:pt x="15" y="2"/>
                    <a:pt x="17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8" y="4"/>
                    <a:pt x="16" y="6"/>
                    <a:pt x="13" y="9"/>
                  </a:cubicBezTo>
                  <a:cubicBezTo>
                    <a:pt x="15" y="12"/>
                    <a:pt x="17" y="16"/>
                    <a:pt x="18" y="19"/>
                  </a:cubicBezTo>
                  <a:lnTo>
                    <a:pt x="13" y="20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auto">
            <a:xfrm>
              <a:off x="2946401" y="3689350"/>
              <a:ext cx="73025" cy="95250"/>
            </a:xfrm>
            <a:custGeom>
              <a:avLst/>
              <a:gdLst/>
              <a:ahLst/>
              <a:cxnLst>
                <a:cxn ang="0">
                  <a:pos x="11" y="17"/>
                </a:cxn>
                <a:cxn ang="0">
                  <a:pos x="18" y="7"/>
                </a:cxn>
                <a:cxn ang="0">
                  <a:pos x="15" y="3"/>
                </a:cxn>
                <a:cxn ang="0">
                  <a:pos x="8" y="16"/>
                </a:cxn>
                <a:cxn ang="0">
                  <a:pos x="11" y="17"/>
                </a:cxn>
                <a:cxn ang="0">
                  <a:pos x="10" y="3"/>
                </a:cxn>
                <a:cxn ang="0">
                  <a:pos x="10" y="3"/>
                </a:cxn>
                <a:cxn ang="0">
                  <a:pos x="17" y="0"/>
                </a:cxn>
                <a:cxn ang="0">
                  <a:pos x="23" y="7"/>
                </a:cxn>
                <a:cxn ang="0">
                  <a:pos x="12" y="20"/>
                </a:cxn>
                <a:cxn ang="0">
                  <a:pos x="7" y="19"/>
                </a:cxn>
                <a:cxn ang="0">
                  <a:pos x="5" y="30"/>
                </a:cxn>
                <a:cxn ang="0">
                  <a:pos x="0" y="30"/>
                </a:cxn>
                <a:cxn ang="0">
                  <a:pos x="6" y="0"/>
                </a:cxn>
                <a:cxn ang="0">
                  <a:pos x="11" y="0"/>
                </a:cxn>
                <a:cxn ang="0">
                  <a:pos x="10" y="3"/>
                </a:cxn>
              </a:cxnLst>
              <a:rect l="0" t="0" r="r" b="b"/>
              <a:pathLst>
                <a:path w="23" h="30">
                  <a:moveTo>
                    <a:pt x="11" y="17"/>
                  </a:moveTo>
                  <a:cubicBezTo>
                    <a:pt x="15" y="17"/>
                    <a:pt x="18" y="11"/>
                    <a:pt x="18" y="7"/>
                  </a:cubicBezTo>
                  <a:cubicBezTo>
                    <a:pt x="18" y="4"/>
                    <a:pt x="17" y="3"/>
                    <a:pt x="15" y="3"/>
                  </a:cubicBezTo>
                  <a:cubicBezTo>
                    <a:pt x="12" y="3"/>
                    <a:pt x="9" y="7"/>
                    <a:pt x="8" y="16"/>
                  </a:cubicBezTo>
                  <a:cubicBezTo>
                    <a:pt x="9" y="17"/>
                    <a:pt x="10" y="17"/>
                    <a:pt x="11" y="17"/>
                  </a:cubicBezTo>
                  <a:moveTo>
                    <a:pt x="10" y="3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12" y="1"/>
                    <a:pt x="14" y="0"/>
                    <a:pt x="17" y="0"/>
                  </a:cubicBezTo>
                  <a:cubicBezTo>
                    <a:pt x="19" y="0"/>
                    <a:pt x="23" y="1"/>
                    <a:pt x="23" y="7"/>
                  </a:cubicBezTo>
                  <a:cubicBezTo>
                    <a:pt x="23" y="12"/>
                    <a:pt x="19" y="20"/>
                    <a:pt x="12" y="20"/>
                  </a:cubicBezTo>
                  <a:cubicBezTo>
                    <a:pt x="10" y="20"/>
                    <a:pt x="8" y="20"/>
                    <a:pt x="7" y="19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0" y="3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7" name="Freeform 15"/>
            <p:cNvSpPr>
              <a:spLocks noEditPoints="1"/>
            </p:cNvSpPr>
            <p:nvPr/>
          </p:nvSpPr>
          <p:spPr bwMode="auto">
            <a:xfrm>
              <a:off x="3025776" y="3689350"/>
              <a:ext cx="53975" cy="63500"/>
            </a:xfrm>
            <a:custGeom>
              <a:avLst/>
              <a:gdLst/>
              <a:ahLst/>
              <a:cxnLst>
                <a:cxn ang="0">
                  <a:pos x="13" y="4"/>
                </a:cxn>
                <a:cxn ang="0">
                  <a:pos x="11" y="3"/>
                </a:cxn>
                <a:cxn ang="0">
                  <a:pos x="6" y="9"/>
                </a:cxn>
                <a:cxn ang="0">
                  <a:pos x="13" y="4"/>
                </a:cxn>
                <a:cxn ang="0">
                  <a:pos x="15" y="18"/>
                </a:cxn>
                <a:cxn ang="0">
                  <a:pos x="6" y="20"/>
                </a:cxn>
                <a:cxn ang="0">
                  <a:pos x="0" y="13"/>
                </a:cxn>
                <a:cxn ang="0">
                  <a:pos x="12" y="0"/>
                </a:cxn>
                <a:cxn ang="0">
                  <a:pos x="17" y="4"/>
                </a:cxn>
                <a:cxn ang="0">
                  <a:pos x="5" y="12"/>
                </a:cxn>
                <a:cxn ang="0">
                  <a:pos x="9" y="17"/>
                </a:cxn>
                <a:cxn ang="0">
                  <a:pos x="14" y="15"/>
                </a:cxn>
                <a:cxn ang="0">
                  <a:pos x="15" y="18"/>
                </a:cxn>
              </a:cxnLst>
              <a:rect l="0" t="0" r="r" b="b"/>
              <a:pathLst>
                <a:path w="17" h="20">
                  <a:moveTo>
                    <a:pt x="13" y="4"/>
                  </a:moveTo>
                  <a:cubicBezTo>
                    <a:pt x="13" y="3"/>
                    <a:pt x="13" y="3"/>
                    <a:pt x="11" y="3"/>
                  </a:cubicBezTo>
                  <a:cubicBezTo>
                    <a:pt x="9" y="3"/>
                    <a:pt x="7" y="5"/>
                    <a:pt x="6" y="9"/>
                  </a:cubicBezTo>
                  <a:cubicBezTo>
                    <a:pt x="9" y="9"/>
                    <a:pt x="13" y="7"/>
                    <a:pt x="13" y="4"/>
                  </a:cubicBezTo>
                  <a:moveTo>
                    <a:pt x="15" y="18"/>
                  </a:moveTo>
                  <a:cubicBezTo>
                    <a:pt x="12" y="20"/>
                    <a:pt x="9" y="20"/>
                    <a:pt x="6" y="20"/>
                  </a:cubicBezTo>
                  <a:cubicBezTo>
                    <a:pt x="3" y="20"/>
                    <a:pt x="0" y="17"/>
                    <a:pt x="0" y="13"/>
                  </a:cubicBezTo>
                  <a:cubicBezTo>
                    <a:pt x="0" y="7"/>
                    <a:pt x="5" y="0"/>
                    <a:pt x="12" y="0"/>
                  </a:cubicBezTo>
                  <a:cubicBezTo>
                    <a:pt x="15" y="0"/>
                    <a:pt x="17" y="1"/>
                    <a:pt x="17" y="4"/>
                  </a:cubicBezTo>
                  <a:cubicBezTo>
                    <a:pt x="17" y="9"/>
                    <a:pt x="10" y="12"/>
                    <a:pt x="5" y="12"/>
                  </a:cubicBezTo>
                  <a:cubicBezTo>
                    <a:pt x="5" y="13"/>
                    <a:pt x="5" y="17"/>
                    <a:pt x="9" y="17"/>
                  </a:cubicBezTo>
                  <a:cubicBezTo>
                    <a:pt x="10" y="17"/>
                    <a:pt x="12" y="16"/>
                    <a:pt x="14" y="15"/>
                  </a:cubicBezTo>
                  <a:lnTo>
                    <a:pt x="15" y="18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3086101" y="3689350"/>
              <a:ext cx="47625" cy="63500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4"/>
                </a:cxn>
                <a:cxn ang="0">
                  <a:pos x="9" y="2"/>
                </a:cxn>
                <a:cxn ang="0">
                  <a:pos x="12" y="0"/>
                </a:cxn>
                <a:cxn ang="0">
                  <a:pos x="15" y="1"/>
                </a:cxn>
                <a:cxn ang="0">
                  <a:pos x="13" y="5"/>
                </a:cxn>
                <a:cxn ang="0">
                  <a:pos x="11" y="4"/>
                </a:cxn>
                <a:cxn ang="0">
                  <a:pos x="6" y="10"/>
                </a:cxn>
                <a:cxn ang="0">
                  <a:pos x="4" y="20"/>
                </a:cxn>
                <a:cxn ang="0">
                  <a:pos x="0" y="20"/>
                </a:cxn>
                <a:cxn ang="0">
                  <a:pos x="3" y="0"/>
                </a:cxn>
                <a:cxn ang="0">
                  <a:pos x="8" y="0"/>
                </a:cxn>
                <a:cxn ang="0">
                  <a:pos x="8" y="3"/>
                </a:cxn>
              </a:cxnLst>
              <a:rect l="0" t="0" r="r" b="b"/>
              <a:pathLst>
                <a:path w="15" h="20">
                  <a:moveTo>
                    <a:pt x="8" y="3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1"/>
                    <a:pt x="11" y="0"/>
                    <a:pt x="12" y="0"/>
                  </a:cubicBezTo>
                  <a:cubicBezTo>
                    <a:pt x="13" y="0"/>
                    <a:pt x="14" y="0"/>
                    <a:pt x="15" y="1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5"/>
                    <a:pt x="12" y="4"/>
                    <a:pt x="11" y="4"/>
                  </a:cubicBezTo>
                  <a:cubicBezTo>
                    <a:pt x="9" y="4"/>
                    <a:pt x="7" y="6"/>
                    <a:pt x="6" y="1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8" y="0"/>
                    <a:pt x="8" y="0"/>
                    <a:pt x="8" y="0"/>
                  </a:cubicBezTo>
                  <a:lnTo>
                    <a:pt x="8" y="3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3133726" y="3670300"/>
              <a:ext cx="44450" cy="82550"/>
            </a:xfrm>
            <a:custGeom>
              <a:avLst/>
              <a:gdLst/>
              <a:ahLst/>
              <a:cxnLst>
                <a:cxn ang="0">
                  <a:pos x="11" y="25"/>
                </a:cxn>
                <a:cxn ang="0">
                  <a:pos x="6" y="26"/>
                </a:cxn>
                <a:cxn ang="0">
                  <a:pos x="2" y="19"/>
                </a:cxn>
                <a:cxn ang="0">
                  <a:pos x="4" y="9"/>
                </a:cxn>
                <a:cxn ang="0">
                  <a:pos x="1" y="9"/>
                </a:cxn>
                <a:cxn ang="0">
                  <a:pos x="2" y="6"/>
                </a:cxn>
                <a:cxn ang="0">
                  <a:pos x="4" y="6"/>
                </a:cxn>
                <a:cxn ang="0">
                  <a:pos x="5" y="1"/>
                </a:cxn>
                <a:cxn ang="0">
                  <a:pos x="10" y="0"/>
                </a:cxn>
                <a:cxn ang="0">
                  <a:pos x="9" y="6"/>
                </a:cxn>
                <a:cxn ang="0">
                  <a:pos x="14" y="6"/>
                </a:cxn>
                <a:cxn ang="0">
                  <a:pos x="13" y="9"/>
                </a:cxn>
                <a:cxn ang="0">
                  <a:pos x="8" y="9"/>
                </a:cxn>
                <a:cxn ang="0">
                  <a:pos x="6" y="19"/>
                </a:cxn>
                <a:cxn ang="0">
                  <a:pos x="8" y="23"/>
                </a:cxn>
                <a:cxn ang="0">
                  <a:pos x="10" y="22"/>
                </a:cxn>
                <a:cxn ang="0">
                  <a:pos x="11" y="25"/>
                </a:cxn>
              </a:cxnLst>
              <a:rect l="0" t="0" r="r" b="b"/>
              <a:pathLst>
                <a:path w="14" h="26">
                  <a:moveTo>
                    <a:pt x="11" y="25"/>
                  </a:moveTo>
                  <a:cubicBezTo>
                    <a:pt x="9" y="26"/>
                    <a:pt x="7" y="26"/>
                    <a:pt x="6" y="26"/>
                  </a:cubicBezTo>
                  <a:cubicBezTo>
                    <a:pt x="2" y="26"/>
                    <a:pt x="0" y="25"/>
                    <a:pt x="2" y="1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23"/>
                    <a:pt x="7" y="23"/>
                    <a:pt x="8" y="23"/>
                  </a:cubicBezTo>
                  <a:cubicBezTo>
                    <a:pt x="9" y="23"/>
                    <a:pt x="10" y="23"/>
                    <a:pt x="10" y="22"/>
                  </a:cubicBezTo>
                  <a:lnTo>
                    <a:pt x="11" y="25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auto">
            <a:xfrm>
              <a:off x="3178176" y="3659188"/>
              <a:ext cx="31750" cy="93663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8" y="0"/>
                </a:cxn>
                <a:cxn ang="0">
                  <a:pos x="10" y="3"/>
                </a:cxn>
                <a:cxn ang="0">
                  <a:pos x="7" y="6"/>
                </a:cxn>
                <a:cxn ang="0">
                  <a:pos x="4" y="3"/>
                </a:cxn>
                <a:cxn ang="0">
                  <a:pos x="8" y="9"/>
                </a:cxn>
                <a:cxn ang="0">
                  <a:pos x="5" y="29"/>
                </a:cxn>
                <a:cxn ang="0">
                  <a:pos x="0" y="29"/>
                </a:cxn>
                <a:cxn ang="0">
                  <a:pos x="4" y="9"/>
                </a:cxn>
                <a:cxn ang="0">
                  <a:pos x="8" y="9"/>
                </a:cxn>
              </a:cxnLst>
              <a:rect l="0" t="0" r="r" b="b"/>
              <a:pathLst>
                <a:path w="10" h="29">
                  <a:moveTo>
                    <a:pt x="4" y="3"/>
                  </a:moveTo>
                  <a:cubicBezTo>
                    <a:pt x="5" y="2"/>
                    <a:pt x="6" y="0"/>
                    <a:pt x="8" y="0"/>
                  </a:cubicBezTo>
                  <a:cubicBezTo>
                    <a:pt x="9" y="0"/>
                    <a:pt x="10" y="2"/>
                    <a:pt x="10" y="3"/>
                  </a:cubicBezTo>
                  <a:cubicBezTo>
                    <a:pt x="10" y="5"/>
                    <a:pt x="8" y="6"/>
                    <a:pt x="7" y="6"/>
                  </a:cubicBezTo>
                  <a:cubicBezTo>
                    <a:pt x="5" y="6"/>
                    <a:pt x="4" y="5"/>
                    <a:pt x="4" y="3"/>
                  </a:cubicBezTo>
                  <a:moveTo>
                    <a:pt x="8" y="9"/>
                  </a:moveTo>
                  <a:cubicBezTo>
                    <a:pt x="5" y="29"/>
                    <a:pt x="5" y="29"/>
                    <a:pt x="5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4" y="9"/>
                    <a:pt x="4" y="9"/>
                    <a:pt x="4" y="9"/>
                  </a:cubicBezTo>
                  <a:lnTo>
                    <a:pt x="8" y="9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3206751" y="3689350"/>
              <a:ext cx="47625" cy="63500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11" y="3"/>
                </a:cxn>
                <a:cxn ang="0">
                  <a:pos x="8" y="5"/>
                </a:cxn>
                <a:cxn ang="0">
                  <a:pos x="11" y="9"/>
                </a:cxn>
                <a:cxn ang="0">
                  <a:pos x="13" y="14"/>
                </a:cxn>
                <a:cxn ang="0">
                  <a:pos x="6" y="20"/>
                </a:cxn>
                <a:cxn ang="0">
                  <a:pos x="0" y="18"/>
                </a:cxn>
                <a:cxn ang="0">
                  <a:pos x="2" y="16"/>
                </a:cxn>
                <a:cxn ang="0">
                  <a:pos x="6" y="17"/>
                </a:cxn>
                <a:cxn ang="0">
                  <a:pos x="9" y="14"/>
                </a:cxn>
                <a:cxn ang="0">
                  <a:pos x="6" y="10"/>
                </a:cxn>
                <a:cxn ang="0">
                  <a:pos x="4" y="5"/>
                </a:cxn>
                <a:cxn ang="0">
                  <a:pos x="10" y="0"/>
                </a:cxn>
                <a:cxn ang="0">
                  <a:pos x="15" y="1"/>
                </a:cxn>
                <a:cxn ang="0">
                  <a:pos x="14" y="3"/>
                </a:cxn>
              </a:cxnLst>
              <a:rect l="0" t="0" r="r" b="b"/>
              <a:pathLst>
                <a:path w="15" h="20">
                  <a:moveTo>
                    <a:pt x="14" y="3"/>
                  </a:moveTo>
                  <a:cubicBezTo>
                    <a:pt x="13" y="3"/>
                    <a:pt x="12" y="3"/>
                    <a:pt x="11" y="3"/>
                  </a:cubicBezTo>
                  <a:cubicBezTo>
                    <a:pt x="10" y="3"/>
                    <a:pt x="8" y="3"/>
                    <a:pt x="8" y="5"/>
                  </a:cubicBezTo>
                  <a:cubicBezTo>
                    <a:pt x="8" y="6"/>
                    <a:pt x="9" y="7"/>
                    <a:pt x="11" y="9"/>
                  </a:cubicBezTo>
                  <a:cubicBezTo>
                    <a:pt x="12" y="11"/>
                    <a:pt x="13" y="13"/>
                    <a:pt x="13" y="14"/>
                  </a:cubicBezTo>
                  <a:cubicBezTo>
                    <a:pt x="13" y="18"/>
                    <a:pt x="10" y="20"/>
                    <a:pt x="6" y="20"/>
                  </a:cubicBezTo>
                  <a:cubicBezTo>
                    <a:pt x="3" y="20"/>
                    <a:pt x="2" y="19"/>
                    <a:pt x="0" y="18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4" y="17"/>
                    <a:pt x="6" y="17"/>
                  </a:cubicBezTo>
                  <a:cubicBezTo>
                    <a:pt x="7" y="17"/>
                    <a:pt x="9" y="16"/>
                    <a:pt x="9" y="14"/>
                  </a:cubicBezTo>
                  <a:cubicBezTo>
                    <a:pt x="9" y="13"/>
                    <a:pt x="8" y="12"/>
                    <a:pt x="6" y="10"/>
                  </a:cubicBezTo>
                  <a:cubicBezTo>
                    <a:pt x="4" y="8"/>
                    <a:pt x="4" y="7"/>
                    <a:pt x="4" y="5"/>
                  </a:cubicBezTo>
                  <a:cubicBezTo>
                    <a:pt x="4" y="1"/>
                    <a:pt x="7" y="0"/>
                    <a:pt x="10" y="0"/>
                  </a:cubicBezTo>
                  <a:cubicBezTo>
                    <a:pt x="13" y="0"/>
                    <a:pt x="14" y="0"/>
                    <a:pt x="15" y="1"/>
                  </a:cubicBezTo>
                  <a:lnTo>
                    <a:pt x="14" y="3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auto">
            <a:xfrm>
              <a:off x="3260726" y="3689350"/>
              <a:ext cx="57150" cy="63500"/>
            </a:xfrm>
            <a:custGeom>
              <a:avLst/>
              <a:gdLst/>
              <a:ahLst/>
              <a:cxnLst>
                <a:cxn ang="0">
                  <a:pos x="13" y="4"/>
                </a:cxn>
                <a:cxn ang="0">
                  <a:pos x="11" y="3"/>
                </a:cxn>
                <a:cxn ang="0">
                  <a:pos x="6" y="9"/>
                </a:cxn>
                <a:cxn ang="0">
                  <a:pos x="13" y="4"/>
                </a:cxn>
                <a:cxn ang="0">
                  <a:pos x="15" y="18"/>
                </a:cxn>
                <a:cxn ang="0">
                  <a:pos x="6" y="20"/>
                </a:cxn>
                <a:cxn ang="0">
                  <a:pos x="0" y="13"/>
                </a:cxn>
                <a:cxn ang="0">
                  <a:pos x="13" y="0"/>
                </a:cxn>
                <a:cxn ang="0">
                  <a:pos x="18" y="4"/>
                </a:cxn>
                <a:cxn ang="0">
                  <a:pos x="5" y="12"/>
                </a:cxn>
                <a:cxn ang="0">
                  <a:pos x="9" y="17"/>
                </a:cxn>
                <a:cxn ang="0">
                  <a:pos x="14" y="15"/>
                </a:cxn>
                <a:cxn ang="0">
                  <a:pos x="15" y="18"/>
                </a:cxn>
              </a:cxnLst>
              <a:rect l="0" t="0" r="r" b="b"/>
              <a:pathLst>
                <a:path w="18" h="20">
                  <a:moveTo>
                    <a:pt x="13" y="4"/>
                  </a:moveTo>
                  <a:cubicBezTo>
                    <a:pt x="13" y="3"/>
                    <a:pt x="13" y="3"/>
                    <a:pt x="11" y="3"/>
                  </a:cubicBezTo>
                  <a:cubicBezTo>
                    <a:pt x="9" y="3"/>
                    <a:pt x="7" y="5"/>
                    <a:pt x="6" y="9"/>
                  </a:cubicBezTo>
                  <a:cubicBezTo>
                    <a:pt x="10" y="9"/>
                    <a:pt x="13" y="7"/>
                    <a:pt x="13" y="4"/>
                  </a:cubicBezTo>
                  <a:moveTo>
                    <a:pt x="15" y="18"/>
                  </a:moveTo>
                  <a:cubicBezTo>
                    <a:pt x="12" y="20"/>
                    <a:pt x="9" y="20"/>
                    <a:pt x="6" y="20"/>
                  </a:cubicBezTo>
                  <a:cubicBezTo>
                    <a:pt x="3" y="20"/>
                    <a:pt x="0" y="17"/>
                    <a:pt x="0" y="13"/>
                  </a:cubicBezTo>
                  <a:cubicBezTo>
                    <a:pt x="0" y="7"/>
                    <a:pt x="5" y="0"/>
                    <a:pt x="13" y="0"/>
                  </a:cubicBezTo>
                  <a:cubicBezTo>
                    <a:pt x="15" y="0"/>
                    <a:pt x="18" y="1"/>
                    <a:pt x="18" y="4"/>
                  </a:cubicBezTo>
                  <a:cubicBezTo>
                    <a:pt x="18" y="9"/>
                    <a:pt x="10" y="12"/>
                    <a:pt x="5" y="12"/>
                  </a:cubicBezTo>
                  <a:cubicBezTo>
                    <a:pt x="5" y="13"/>
                    <a:pt x="5" y="17"/>
                    <a:pt x="9" y="17"/>
                  </a:cubicBezTo>
                  <a:cubicBezTo>
                    <a:pt x="10" y="17"/>
                    <a:pt x="12" y="16"/>
                    <a:pt x="14" y="15"/>
                  </a:cubicBezTo>
                  <a:lnTo>
                    <a:pt x="15" y="18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3311526" y="3736975"/>
              <a:ext cx="28575" cy="38100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4" y="4"/>
                </a:cxn>
                <a:cxn ang="0">
                  <a:pos x="8" y="0"/>
                </a:cxn>
                <a:cxn ang="0">
                  <a:pos x="9" y="1"/>
                </a:cxn>
                <a:cxn ang="0">
                  <a:pos x="8" y="4"/>
                </a:cxn>
                <a:cxn ang="0">
                  <a:pos x="2" y="12"/>
                </a:cxn>
                <a:cxn ang="0">
                  <a:pos x="0" y="11"/>
                </a:cxn>
              </a:cxnLst>
              <a:rect l="0" t="0" r="r" b="b"/>
              <a:pathLst>
                <a:path w="9" h="12">
                  <a:moveTo>
                    <a:pt x="0" y="11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6" y="1"/>
                    <a:pt x="6" y="0"/>
                    <a:pt x="8" y="0"/>
                  </a:cubicBezTo>
                  <a:cubicBezTo>
                    <a:pt x="9" y="0"/>
                    <a:pt x="9" y="0"/>
                    <a:pt x="9" y="1"/>
                  </a:cubicBezTo>
                  <a:cubicBezTo>
                    <a:pt x="9" y="2"/>
                    <a:pt x="9" y="3"/>
                    <a:pt x="8" y="4"/>
                  </a:cubicBezTo>
                  <a:cubicBezTo>
                    <a:pt x="2" y="12"/>
                    <a:pt x="2" y="12"/>
                    <a:pt x="2" y="12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auto">
            <a:xfrm>
              <a:off x="3394076" y="3689350"/>
              <a:ext cx="60325" cy="63500"/>
            </a:xfrm>
            <a:custGeom>
              <a:avLst/>
              <a:gdLst/>
              <a:ahLst/>
              <a:cxnLst>
                <a:cxn ang="0">
                  <a:pos x="14" y="8"/>
                </a:cxn>
                <a:cxn ang="0">
                  <a:pos x="11" y="2"/>
                </a:cxn>
                <a:cxn ang="0">
                  <a:pos x="5" y="11"/>
                </a:cxn>
                <a:cxn ang="0">
                  <a:pos x="9" y="17"/>
                </a:cxn>
                <a:cxn ang="0">
                  <a:pos x="14" y="8"/>
                </a:cxn>
                <a:cxn ang="0">
                  <a:pos x="0" y="12"/>
                </a:cxn>
                <a:cxn ang="0">
                  <a:pos x="11" y="0"/>
                </a:cxn>
                <a:cxn ang="0">
                  <a:pos x="19" y="8"/>
                </a:cxn>
                <a:cxn ang="0">
                  <a:pos x="8" y="20"/>
                </a:cxn>
                <a:cxn ang="0">
                  <a:pos x="0" y="12"/>
                </a:cxn>
              </a:cxnLst>
              <a:rect l="0" t="0" r="r" b="b"/>
              <a:pathLst>
                <a:path w="19" h="20">
                  <a:moveTo>
                    <a:pt x="14" y="8"/>
                  </a:moveTo>
                  <a:cubicBezTo>
                    <a:pt x="14" y="5"/>
                    <a:pt x="13" y="2"/>
                    <a:pt x="11" y="2"/>
                  </a:cubicBezTo>
                  <a:cubicBezTo>
                    <a:pt x="6" y="2"/>
                    <a:pt x="5" y="8"/>
                    <a:pt x="5" y="11"/>
                  </a:cubicBezTo>
                  <a:cubicBezTo>
                    <a:pt x="5" y="15"/>
                    <a:pt x="6" y="17"/>
                    <a:pt x="9" y="17"/>
                  </a:cubicBezTo>
                  <a:cubicBezTo>
                    <a:pt x="11" y="17"/>
                    <a:pt x="14" y="16"/>
                    <a:pt x="14" y="8"/>
                  </a:cubicBezTo>
                  <a:moveTo>
                    <a:pt x="0" y="12"/>
                  </a:moveTo>
                  <a:cubicBezTo>
                    <a:pt x="0" y="3"/>
                    <a:pt x="6" y="0"/>
                    <a:pt x="11" y="0"/>
                  </a:cubicBezTo>
                  <a:cubicBezTo>
                    <a:pt x="17" y="0"/>
                    <a:pt x="19" y="4"/>
                    <a:pt x="19" y="8"/>
                  </a:cubicBezTo>
                  <a:cubicBezTo>
                    <a:pt x="19" y="14"/>
                    <a:pt x="15" y="20"/>
                    <a:pt x="8" y="20"/>
                  </a:cubicBezTo>
                  <a:cubicBezTo>
                    <a:pt x="3" y="20"/>
                    <a:pt x="0" y="16"/>
                    <a:pt x="0" y="12"/>
                  </a:cubicBezTo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3467101" y="3689350"/>
              <a:ext cx="60325" cy="63500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11" y="16"/>
                </a:cxn>
                <a:cxn ang="0">
                  <a:pos x="4" y="20"/>
                </a:cxn>
                <a:cxn ang="0">
                  <a:pos x="0" y="16"/>
                </a:cxn>
                <a:cxn ang="0">
                  <a:pos x="0" y="11"/>
                </a:cxn>
                <a:cxn ang="0">
                  <a:pos x="3" y="0"/>
                </a:cxn>
                <a:cxn ang="0">
                  <a:pos x="7" y="0"/>
                </a:cxn>
                <a:cxn ang="0">
                  <a:pos x="5" y="11"/>
                </a:cxn>
                <a:cxn ang="0">
                  <a:pos x="5" y="14"/>
                </a:cxn>
                <a:cxn ang="0">
                  <a:pos x="6" y="17"/>
                </a:cxn>
                <a:cxn ang="0">
                  <a:pos x="13" y="7"/>
                </a:cxn>
                <a:cxn ang="0">
                  <a:pos x="14" y="0"/>
                </a:cxn>
                <a:cxn ang="0">
                  <a:pos x="19" y="0"/>
                </a:cxn>
                <a:cxn ang="0">
                  <a:pos x="15" y="20"/>
                </a:cxn>
                <a:cxn ang="0">
                  <a:pos x="11" y="20"/>
                </a:cxn>
                <a:cxn ang="0">
                  <a:pos x="11" y="16"/>
                </a:cxn>
              </a:cxnLst>
              <a:rect l="0" t="0" r="r" b="b"/>
              <a:pathLst>
                <a:path w="19" h="20">
                  <a:moveTo>
                    <a:pt x="11" y="16"/>
                  </a:moveTo>
                  <a:cubicBezTo>
                    <a:pt x="11" y="16"/>
                    <a:pt x="11" y="16"/>
                    <a:pt x="11" y="16"/>
                  </a:cubicBezTo>
                  <a:cubicBezTo>
                    <a:pt x="9" y="19"/>
                    <a:pt x="6" y="20"/>
                    <a:pt x="4" y="20"/>
                  </a:cubicBezTo>
                  <a:cubicBezTo>
                    <a:pt x="2" y="20"/>
                    <a:pt x="0" y="19"/>
                    <a:pt x="0" y="16"/>
                  </a:cubicBezTo>
                  <a:cubicBezTo>
                    <a:pt x="0" y="15"/>
                    <a:pt x="0" y="13"/>
                    <a:pt x="0" y="1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3"/>
                    <a:pt x="5" y="13"/>
                    <a:pt x="5" y="14"/>
                  </a:cubicBezTo>
                  <a:cubicBezTo>
                    <a:pt x="5" y="16"/>
                    <a:pt x="6" y="17"/>
                    <a:pt x="6" y="17"/>
                  </a:cubicBezTo>
                  <a:cubicBezTo>
                    <a:pt x="9" y="17"/>
                    <a:pt x="12" y="12"/>
                    <a:pt x="13" y="7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1" y="20"/>
                    <a:pt x="11" y="20"/>
                    <a:pt x="11" y="20"/>
                  </a:cubicBezTo>
                  <a:lnTo>
                    <a:pt x="11" y="16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3533776" y="3689350"/>
              <a:ext cx="47625" cy="63500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4"/>
                </a:cxn>
                <a:cxn ang="0">
                  <a:pos x="9" y="2"/>
                </a:cxn>
                <a:cxn ang="0">
                  <a:pos x="13" y="0"/>
                </a:cxn>
                <a:cxn ang="0">
                  <a:pos x="15" y="1"/>
                </a:cxn>
                <a:cxn ang="0">
                  <a:pos x="13" y="5"/>
                </a:cxn>
                <a:cxn ang="0">
                  <a:pos x="11" y="4"/>
                </a:cxn>
                <a:cxn ang="0">
                  <a:pos x="7" y="10"/>
                </a:cxn>
                <a:cxn ang="0">
                  <a:pos x="5" y="20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8" y="0"/>
                </a:cxn>
                <a:cxn ang="0">
                  <a:pos x="8" y="3"/>
                </a:cxn>
              </a:cxnLst>
              <a:rect l="0" t="0" r="r" b="b"/>
              <a:pathLst>
                <a:path w="15" h="20">
                  <a:moveTo>
                    <a:pt x="8" y="3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1"/>
                    <a:pt x="11" y="0"/>
                    <a:pt x="13" y="0"/>
                  </a:cubicBezTo>
                  <a:cubicBezTo>
                    <a:pt x="14" y="0"/>
                    <a:pt x="15" y="0"/>
                    <a:pt x="15" y="1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5"/>
                    <a:pt x="12" y="4"/>
                    <a:pt x="11" y="4"/>
                  </a:cubicBezTo>
                  <a:cubicBezTo>
                    <a:pt x="9" y="4"/>
                    <a:pt x="7" y="6"/>
                    <a:pt x="7" y="1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0"/>
                    <a:pt x="8" y="0"/>
                    <a:pt x="8" y="0"/>
                  </a:cubicBezTo>
                  <a:lnTo>
                    <a:pt x="8" y="3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3613151" y="3689350"/>
              <a:ext cx="47625" cy="63500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11" y="3"/>
                </a:cxn>
                <a:cxn ang="0">
                  <a:pos x="8" y="5"/>
                </a:cxn>
                <a:cxn ang="0">
                  <a:pos x="11" y="9"/>
                </a:cxn>
                <a:cxn ang="0">
                  <a:pos x="13" y="14"/>
                </a:cxn>
                <a:cxn ang="0">
                  <a:pos x="6" y="20"/>
                </a:cxn>
                <a:cxn ang="0">
                  <a:pos x="0" y="18"/>
                </a:cxn>
                <a:cxn ang="0">
                  <a:pos x="2" y="16"/>
                </a:cxn>
                <a:cxn ang="0">
                  <a:pos x="5" y="17"/>
                </a:cxn>
                <a:cxn ang="0">
                  <a:pos x="9" y="14"/>
                </a:cxn>
                <a:cxn ang="0">
                  <a:pos x="6" y="10"/>
                </a:cxn>
                <a:cxn ang="0">
                  <a:pos x="3" y="5"/>
                </a:cxn>
                <a:cxn ang="0">
                  <a:pos x="10" y="0"/>
                </a:cxn>
                <a:cxn ang="0">
                  <a:pos x="15" y="1"/>
                </a:cxn>
                <a:cxn ang="0">
                  <a:pos x="14" y="3"/>
                </a:cxn>
              </a:cxnLst>
              <a:rect l="0" t="0" r="r" b="b"/>
              <a:pathLst>
                <a:path w="15" h="20">
                  <a:moveTo>
                    <a:pt x="14" y="3"/>
                  </a:moveTo>
                  <a:cubicBezTo>
                    <a:pt x="13" y="3"/>
                    <a:pt x="12" y="3"/>
                    <a:pt x="11" y="3"/>
                  </a:cubicBezTo>
                  <a:cubicBezTo>
                    <a:pt x="10" y="3"/>
                    <a:pt x="8" y="3"/>
                    <a:pt x="8" y="5"/>
                  </a:cubicBezTo>
                  <a:cubicBezTo>
                    <a:pt x="8" y="6"/>
                    <a:pt x="9" y="7"/>
                    <a:pt x="11" y="9"/>
                  </a:cubicBezTo>
                  <a:cubicBezTo>
                    <a:pt x="12" y="11"/>
                    <a:pt x="13" y="13"/>
                    <a:pt x="13" y="14"/>
                  </a:cubicBezTo>
                  <a:cubicBezTo>
                    <a:pt x="13" y="18"/>
                    <a:pt x="10" y="20"/>
                    <a:pt x="6" y="20"/>
                  </a:cubicBezTo>
                  <a:cubicBezTo>
                    <a:pt x="3" y="20"/>
                    <a:pt x="1" y="19"/>
                    <a:pt x="0" y="18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4" y="17"/>
                    <a:pt x="5" y="17"/>
                  </a:cubicBezTo>
                  <a:cubicBezTo>
                    <a:pt x="7" y="17"/>
                    <a:pt x="9" y="16"/>
                    <a:pt x="9" y="14"/>
                  </a:cubicBezTo>
                  <a:cubicBezTo>
                    <a:pt x="9" y="13"/>
                    <a:pt x="8" y="12"/>
                    <a:pt x="6" y="10"/>
                  </a:cubicBezTo>
                  <a:cubicBezTo>
                    <a:pt x="4" y="8"/>
                    <a:pt x="3" y="7"/>
                    <a:pt x="3" y="5"/>
                  </a:cubicBezTo>
                  <a:cubicBezTo>
                    <a:pt x="3" y="1"/>
                    <a:pt x="7" y="0"/>
                    <a:pt x="10" y="0"/>
                  </a:cubicBezTo>
                  <a:cubicBezTo>
                    <a:pt x="13" y="0"/>
                    <a:pt x="14" y="0"/>
                    <a:pt x="15" y="1"/>
                  </a:cubicBezTo>
                  <a:lnTo>
                    <a:pt x="14" y="3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auto">
            <a:xfrm>
              <a:off x="3667126" y="3689350"/>
              <a:ext cx="63500" cy="63500"/>
            </a:xfrm>
            <a:custGeom>
              <a:avLst/>
              <a:gdLst/>
              <a:ahLst/>
              <a:cxnLst>
                <a:cxn ang="0">
                  <a:pos x="15" y="8"/>
                </a:cxn>
                <a:cxn ang="0">
                  <a:pos x="11" y="2"/>
                </a:cxn>
                <a:cxn ang="0">
                  <a:pos x="5" y="11"/>
                </a:cxn>
                <a:cxn ang="0">
                  <a:pos x="10" y="17"/>
                </a:cxn>
                <a:cxn ang="0">
                  <a:pos x="15" y="8"/>
                </a:cxn>
                <a:cxn ang="0">
                  <a:pos x="0" y="12"/>
                </a:cxn>
                <a:cxn ang="0">
                  <a:pos x="11" y="0"/>
                </a:cxn>
                <a:cxn ang="0">
                  <a:pos x="20" y="8"/>
                </a:cxn>
                <a:cxn ang="0">
                  <a:pos x="9" y="20"/>
                </a:cxn>
                <a:cxn ang="0">
                  <a:pos x="0" y="12"/>
                </a:cxn>
              </a:cxnLst>
              <a:rect l="0" t="0" r="r" b="b"/>
              <a:pathLst>
                <a:path w="20" h="20">
                  <a:moveTo>
                    <a:pt x="15" y="8"/>
                  </a:moveTo>
                  <a:cubicBezTo>
                    <a:pt x="15" y="5"/>
                    <a:pt x="14" y="2"/>
                    <a:pt x="11" y="2"/>
                  </a:cubicBezTo>
                  <a:cubicBezTo>
                    <a:pt x="7" y="2"/>
                    <a:pt x="5" y="8"/>
                    <a:pt x="5" y="11"/>
                  </a:cubicBezTo>
                  <a:cubicBezTo>
                    <a:pt x="5" y="15"/>
                    <a:pt x="7" y="17"/>
                    <a:pt x="10" y="17"/>
                  </a:cubicBezTo>
                  <a:cubicBezTo>
                    <a:pt x="11" y="17"/>
                    <a:pt x="15" y="16"/>
                    <a:pt x="15" y="8"/>
                  </a:cubicBezTo>
                  <a:moveTo>
                    <a:pt x="0" y="12"/>
                  </a:moveTo>
                  <a:cubicBezTo>
                    <a:pt x="0" y="3"/>
                    <a:pt x="7" y="0"/>
                    <a:pt x="11" y="0"/>
                  </a:cubicBezTo>
                  <a:cubicBezTo>
                    <a:pt x="18" y="0"/>
                    <a:pt x="20" y="4"/>
                    <a:pt x="20" y="8"/>
                  </a:cubicBezTo>
                  <a:cubicBezTo>
                    <a:pt x="20" y="14"/>
                    <a:pt x="16" y="20"/>
                    <a:pt x="9" y="20"/>
                  </a:cubicBezTo>
                  <a:cubicBezTo>
                    <a:pt x="4" y="20"/>
                    <a:pt x="0" y="16"/>
                    <a:pt x="0" y="12"/>
                  </a:cubicBezTo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3740151" y="3689350"/>
              <a:ext cx="63500" cy="63500"/>
            </a:xfrm>
            <a:custGeom>
              <a:avLst/>
              <a:gdLst/>
              <a:ahLst/>
              <a:cxnLst>
                <a:cxn ang="0">
                  <a:pos x="12" y="16"/>
                </a:cxn>
                <a:cxn ang="0">
                  <a:pos x="12" y="16"/>
                </a:cxn>
                <a:cxn ang="0">
                  <a:pos x="5" y="20"/>
                </a:cxn>
                <a:cxn ang="0">
                  <a:pos x="0" y="16"/>
                </a:cxn>
                <a:cxn ang="0">
                  <a:pos x="1" y="11"/>
                </a:cxn>
                <a:cxn ang="0">
                  <a:pos x="3" y="0"/>
                </a:cxn>
                <a:cxn ang="0">
                  <a:pos x="8" y="0"/>
                </a:cxn>
                <a:cxn ang="0">
                  <a:pos x="6" y="11"/>
                </a:cxn>
                <a:cxn ang="0">
                  <a:pos x="5" y="14"/>
                </a:cxn>
                <a:cxn ang="0">
                  <a:pos x="7" y="17"/>
                </a:cxn>
                <a:cxn ang="0">
                  <a:pos x="14" y="7"/>
                </a:cxn>
                <a:cxn ang="0">
                  <a:pos x="15" y="0"/>
                </a:cxn>
                <a:cxn ang="0">
                  <a:pos x="20" y="0"/>
                </a:cxn>
                <a:cxn ang="0">
                  <a:pos x="16" y="20"/>
                </a:cxn>
                <a:cxn ang="0">
                  <a:pos x="11" y="20"/>
                </a:cxn>
                <a:cxn ang="0">
                  <a:pos x="12" y="16"/>
                </a:cxn>
              </a:cxnLst>
              <a:rect l="0" t="0" r="r" b="b"/>
              <a:pathLst>
                <a:path w="20" h="20">
                  <a:moveTo>
                    <a:pt x="12" y="16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9" y="19"/>
                    <a:pt x="7" y="20"/>
                    <a:pt x="5" y="20"/>
                  </a:cubicBezTo>
                  <a:cubicBezTo>
                    <a:pt x="3" y="20"/>
                    <a:pt x="0" y="19"/>
                    <a:pt x="0" y="16"/>
                  </a:cubicBezTo>
                  <a:cubicBezTo>
                    <a:pt x="0" y="15"/>
                    <a:pt x="0" y="13"/>
                    <a:pt x="1" y="1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3"/>
                    <a:pt x="5" y="13"/>
                    <a:pt x="5" y="14"/>
                  </a:cubicBezTo>
                  <a:cubicBezTo>
                    <a:pt x="5" y="16"/>
                    <a:pt x="7" y="17"/>
                    <a:pt x="7" y="17"/>
                  </a:cubicBezTo>
                  <a:cubicBezTo>
                    <a:pt x="9" y="17"/>
                    <a:pt x="13" y="12"/>
                    <a:pt x="14" y="7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1" y="20"/>
                    <a:pt x="11" y="20"/>
                    <a:pt x="11" y="20"/>
                  </a:cubicBezTo>
                  <a:lnTo>
                    <a:pt x="12" y="16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3810001" y="3689350"/>
              <a:ext cx="49213" cy="63500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7" y="4"/>
                </a:cxn>
                <a:cxn ang="0">
                  <a:pos x="9" y="2"/>
                </a:cxn>
                <a:cxn ang="0">
                  <a:pos x="12" y="0"/>
                </a:cxn>
                <a:cxn ang="0">
                  <a:pos x="15" y="1"/>
                </a:cxn>
                <a:cxn ang="0">
                  <a:pos x="12" y="5"/>
                </a:cxn>
                <a:cxn ang="0">
                  <a:pos x="11" y="4"/>
                </a:cxn>
                <a:cxn ang="0">
                  <a:pos x="6" y="10"/>
                </a:cxn>
                <a:cxn ang="0">
                  <a:pos x="4" y="20"/>
                </a:cxn>
                <a:cxn ang="0">
                  <a:pos x="0" y="20"/>
                </a:cxn>
                <a:cxn ang="0">
                  <a:pos x="3" y="0"/>
                </a:cxn>
                <a:cxn ang="0">
                  <a:pos x="8" y="0"/>
                </a:cxn>
                <a:cxn ang="0">
                  <a:pos x="7" y="3"/>
                </a:cxn>
              </a:cxnLst>
              <a:rect l="0" t="0" r="r" b="b"/>
              <a:pathLst>
                <a:path w="15" h="20">
                  <a:moveTo>
                    <a:pt x="7" y="3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3" y="0"/>
                    <a:pt x="14" y="0"/>
                    <a:pt x="15" y="1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4"/>
                    <a:pt x="11" y="4"/>
                  </a:cubicBezTo>
                  <a:cubicBezTo>
                    <a:pt x="9" y="4"/>
                    <a:pt x="7" y="6"/>
                    <a:pt x="6" y="1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8" y="0"/>
                    <a:pt x="8" y="0"/>
                    <a:pt x="8" y="0"/>
                  </a:cubicBezTo>
                  <a:lnTo>
                    <a:pt x="7" y="3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3856038" y="3689350"/>
              <a:ext cx="53975" cy="63500"/>
            </a:xfrm>
            <a:custGeom>
              <a:avLst/>
              <a:gdLst/>
              <a:ahLst/>
              <a:cxnLst>
                <a:cxn ang="0">
                  <a:pos x="15" y="18"/>
                </a:cxn>
                <a:cxn ang="0">
                  <a:pos x="8" y="20"/>
                </a:cxn>
                <a:cxn ang="0">
                  <a:pos x="0" y="12"/>
                </a:cxn>
                <a:cxn ang="0">
                  <a:pos x="11" y="0"/>
                </a:cxn>
                <a:cxn ang="0">
                  <a:pos x="17" y="2"/>
                </a:cxn>
                <a:cxn ang="0">
                  <a:pos x="15" y="4"/>
                </a:cxn>
                <a:cxn ang="0">
                  <a:pos x="11" y="3"/>
                </a:cxn>
                <a:cxn ang="0">
                  <a:pos x="5" y="12"/>
                </a:cxn>
                <a:cxn ang="0">
                  <a:pos x="9" y="17"/>
                </a:cxn>
                <a:cxn ang="0">
                  <a:pos x="13" y="15"/>
                </a:cxn>
                <a:cxn ang="0">
                  <a:pos x="15" y="18"/>
                </a:cxn>
              </a:cxnLst>
              <a:rect l="0" t="0" r="r" b="b"/>
              <a:pathLst>
                <a:path w="17" h="20">
                  <a:moveTo>
                    <a:pt x="15" y="18"/>
                  </a:moveTo>
                  <a:cubicBezTo>
                    <a:pt x="12" y="20"/>
                    <a:pt x="11" y="20"/>
                    <a:pt x="8" y="20"/>
                  </a:cubicBezTo>
                  <a:cubicBezTo>
                    <a:pt x="3" y="20"/>
                    <a:pt x="0" y="17"/>
                    <a:pt x="0" y="12"/>
                  </a:cubicBezTo>
                  <a:cubicBezTo>
                    <a:pt x="0" y="6"/>
                    <a:pt x="4" y="0"/>
                    <a:pt x="11" y="0"/>
                  </a:cubicBezTo>
                  <a:cubicBezTo>
                    <a:pt x="14" y="0"/>
                    <a:pt x="15" y="0"/>
                    <a:pt x="17" y="2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3"/>
                    <a:pt x="11" y="3"/>
                  </a:cubicBezTo>
                  <a:cubicBezTo>
                    <a:pt x="8" y="3"/>
                    <a:pt x="5" y="7"/>
                    <a:pt x="5" y="12"/>
                  </a:cubicBezTo>
                  <a:cubicBezTo>
                    <a:pt x="5" y="14"/>
                    <a:pt x="7" y="17"/>
                    <a:pt x="9" y="17"/>
                  </a:cubicBezTo>
                  <a:cubicBezTo>
                    <a:pt x="11" y="17"/>
                    <a:pt x="12" y="16"/>
                    <a:pt x="13" y="15"/>
                  </a:cubicBezTo>
                  <a:lnTo>
                    <a:pt x="15" y="18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auto">
            <a:xfrm>
              <a:off x="3913188" y="3689350"/>
              <a:ext cx="53975" cy="63500"/>
            </a:xfrm>
            <a:custGeom>
              <a:avLst/>
              <a:gdLst/>
              <a:ahLst/>
              <a:cxnLst>
                <a:cxn ang="0">
                  <a:pos x="13" y="4"/>
                </a:cxn>
                <a:cxn ang="0">
                  <a:pos x="11" y="3"/>
                </a:cxn>
                <a:cxn ang="0">
                  <a:pos x="5" y="9"/>
                </a:cxn>
                <a:cxn ang="0">
                  <a:pos x="13" y="4"/>
                </a:cxn>
                <a:cxn ang="0">
                  <a:pos x="15" y="18"/>
                </a:cxn>
                <a:cxn ang="0">
                  <a:pos x="6" y="20"/>
                </a:cxn>
                <a:cxn ang="0">
                  <a:pos x="0" y="13"/>
                </a:cxn>
                <a:cxn ang="0">
                  <a:pos x="12" y="0"/>
                </a:cxn>
                <a:cxn ang="0">
                  <a:pos x="17" y="4"/>
                </a:cxn>
                <a:cxn ang="0">
                  <a:pos x="5" y="12"/>
                </a:cxn>
                <a:cxn ang="0">
                  <a:pos x="8" y="17"/>
                </a:cxn>
                <a:cxn ang="0">
                  <a:pos x="13" y="15"/>
                </a:cxn>
                <a:cxn ang="0">
                  <a:pos x="15" y="18"/>
                </a:cxn>
              </a:cxnLst>
              <a:rect l="0" t="0" r="r" b="b"/>
              <a:pathLst>
                <a:path w="17" h="20">
                  <a:moveTo>
                    <a:pt x="13" y="4"/>
                  </a:moveTo>
                  <a:cubicBezTo>
                    <a:pt x="13" y="3"/>
                    <a:pt x="12" y="3"/>
                    <a:pt x="11" y="3"/>
                  </a:cubicBezTo>
                  <a:cubicBezTo>
                    <a:pt x="9" y="3"/>
                    <a:pt x="6" y="5"/>
                    <a:pt x="5" y="9"/>
                  </a:cubicBezTo>
                  <a:cubicBezTo>
                    <a:pt x="9" y="9"/>
                    <a:pt x="13" y="7"/>
                    <a:pt x="13" y="4"/>
                  </a:cubicBezTo>
                  <a:moveTo>
                    <a:pt x="15" y="18"/>
                  </a:moveTo>
                  <a:cubicBezTo>
                    <a:pt x="11" y="20"/>
                    <a:pt x="8" y="20"/>
                    <a:pt x="6" y="20"/>
                  </a:cubicBezTo>
                  <a:cubicBezTo>
                    <a:pt x="2" y="20"/>
                    <a:pt x="0" y="17"/>
                    <a:pt x="0" y="13"/>
                  </a:cubicBezTo>
                  <a:cubicBezTo>
                    <a:pt x="0" y="7"/>
                    <a:pt x="4" y="0"/>
                    <a:pt x="12" y="0"/>
                  </a:cubicBezTo>
                  <a:cubicBezTo>
                    <a:pt x="14" y="0"/>
                    <a:pt x="17" y="1"/>
                    <a:pt x="17" y="4"/>
                  </a:cubicBezTo>
                  <a:cubicBezTo>
                    <a:pt x="17" y="9"/>
                    <a:pt x="9" y="12"/>
                    <a:pt x="5" y="12"/>
                  </a:cubicBezTo>
                  <a:cubicBezTo>
                    <a:pt x="5" y="13"/>
                    <a:pt x="5" y="17"/>
                    <a:pt x="8" y="17"/>
                  </a:cubicBezTo>
                  <a:cubicBezTo>
                    <a:pt x="10" y="17"/>
                    <a:pt x="11" y="16"/>
                    <a:pt x="13" y="15"/>
                  </a:cubicBezTo>
                  <a:lnTo>
                    <a:pt x="15" y="18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auto">
            <a:xfrm>
              <a:off x="4008438" y="3689350"/>
              <a:ext cx="60325" cy="63500"/>
            </a:xfrm>
            <a:custGeom>
              <a:avLst/>
              <a:gdLst/>
              <a:ahLst/>
              <a:cxnLst>
                <a:cxn ang="0">
                  <a:pos x="14" y="8"/>
                </a:cxn>
                <a:cxn ang="0">
                  <a:pos x="11" y="2"/>
                </a:cxn>
                <a:cxn ang="0">
                  <a:pos x="5" y="11"/>
                </a:cxn>
                <a:cxn ang="0">
                  <a:pos x="9" y="17"/>
                </a:cxn>
                <a:cxn ang="0">
                  <a:pos x="14" y="8"/>
                </a:cxn>
                <a:cxn ang="0">
                  <a:pos x="0" y="12"/>
                </a:cxn>
                <a:cxn ang="0">
                  <a:pos x="11" y="0"/>
                </a:cxn>
                <a:cxn ang="0">
                  <a:pos x="19" y="8"/>
                </a:cxn>
                <a:cxn ang="0">
                  <a:pos x="8" y="20"/>
                </a:cxn>
                <a:cxn ang="0">
                  <a:pos x="0" y="12"/>
                </a:cxn>
              </a:cxnLst>
              <a:rect l="0" t="0" r="r" b="b"/>
              <a:pathLst>
                <a:path w="19" h="20">
                  <a:moveTo>
                    <a:pt x="14" y="8"/>
                  </a:moveTo>
                  <a:cubicBezTo>
                    <a:pt x="14" y="5"/>
                    <a:pt x="13" y="2"/>
                    <a:pt x="11" y="2"/>
                  </a:cubicBezTo>
                  <a:cubicBezTo>
                    <a:pt x="6" y="2"/>
                    <a:pt x="5" y="8"/>
                    <a:pt x="5" y="11"/>
                  </a:cubicBezTo>
                  <a:cubicBezTo>
                    <a:pt x="5" y="15"/>
                    <a:pt x="6" y="17"/>
                    <a:pt x="9" y="17"/>
                  </a:cubicBezTo>
                  <a:cubicBezTo>
                    <a:pt x="11" y="17"/>
                    <a:pt x="14" y="16"/>
                    <a:pt x="14" y="8"/>
                  </a:cubicBezTo>
                  <a:moveTo>
                    <a:pt x="0" y="12"/>
                  </a:moveTo>
                  <a:cubicBezTo>
                    <a:pt x="0" y="3"/>
                    <a:pt x="6" y="0"/>
                    <a:pt x="11" y="0"/>
                  </a:cubicBezTo>
                  <a:cubicBezTo>
                    <a:pt x="17" y="0"/>
                    <a:pt x="19" y="4"/>
                    <a:pt x="19" y="8"/>
                  </a:cubicBezTo>
                  <a:cubicBezTo>
                    <a:pt x="19" y="14"/>
                    <a:pt x="15" y="20"/>
                    <a:pt x="8" y="20"/>
                  </a:cubicBezTo>
                  <a:cubicBezTo>
                    <a:pt x="3" y="20"/>
                    <a:pt x="0" y="16"/>
                    <a:pt x="0" y="12"/>
                  </a:cubicBezTo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4078288" y="3659188"/>
              <a:ext cx="50800" cy="93663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4" y="12"/>
                </a:cxn>
                <a:cxn ang="0">
                  <a:pos x="1" y="12"/>
                </a:cxn>
                <a:cxn ang="0">
                  <a:pos x="1" y="9"/>
                </a:cxn>
                <a:cxn ang="0">
                  <a:pos x="4" y="9"/>
                </a:cxn>
                <a:cxn ang="0">
                  <a:pos x="5" y="7"/>
                </a:cxn>
                <a:cxn ang="0">
                  <a:pos x="12" y="0"/>
                </a:cxn>
                <a:cxn ang="0">
                  <a:pos x="16" y="1"/>
                </a:cxn>
                <a:cxn ang="0">
                  <a:pos x="14" y="3"/>
                </a:cxn>
                <a:cxn ang="0">
                  <a:pos x="12" y="3"/>
                </a:cxn>
                <a:cxn ang="0">
                  <a:pos x="10" y="6"/>
                </a:cxn>
                <a:cxn ang="0">
                  <a:pos x="9" y="9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8" y="12"/>
                </a:cxn>
                <a:cxn ang="0">
                  <a:pos x="5" y="29"/>
                </a:cxn>
                <a:cxn ang="0">
                  <a:pos x="0" y="29"/>
                </a:cxn>
              </a:cxnLst>
              <a:rect l="0" t="0" r="r" b="b"/>
              <a:pathLst>
                <a:path w="16" h="29">
                  <a:moveTo>
                    <a:pt x="0" y="29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2"/>
                    <a:pt x="9" y="0"/>
                    <a:pt x="12" y="0"/>
                  </a:cubicBezTo>
                  <a:cubicBezTo>
                    <a:pt x="13" y="0"/>
                    <a:pt x="14" y="0"/>
                    <a:pt x="16" y="1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3" y="3"/>
                    <a:pt x="12" y="3"/>
                  </a:cubicBezTo>
                  <a:cubicBezTo>
                    <a:pt x="12" y="3"/>
                    <a:pt x="10" y="3"/>
                    <a:pt x="10" y="6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5" y="29"/>
                    <a:pt x="5" y="29"/>
                    <a:pt x="5" y="29"/>
                  </a:cubicBezTo>
                  <a:lnTo>
                    <a:pt x="0" y="29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5" name="Freeform 33"/>
            <p:cNvSpPr>
              <a:spLocks noEditPoints="1"/>
            </p:cNvSpPr>
            <p:nvPr/>
          </p:nvSpPr>
          <p:spPr bwMode="auto">
            <a:xfrm>
              <a:off x="4154488" y="3689350"/>
              <a:ext cx="53975" cy="63500"/>
            </a:xfrm>
            <a:custGeom>
              <a:avLst/>
              <a:gdLst/>
              <a:ahLst/>
              <a:cxnLst>
                <a:cxn ang="0">
                  <a:pos x="12" y="4"/>
                </a:cxn>
                <a:cxn ang="0">
                  <a:pos x="10" y="3"/>
                </a:cxn>
                <a:cxn ang="0">
                  <a:pos x="5" y="9"/>
                </a:cxn>
                <a:cxn ang="0">
                  <a:pos x="12" y="4"/>
                </a:cxn>
                <a:cxn ang="0">
                  <a:pos x="14" y="18"/>
                </a:cxn>
                <a:cxn ang="0">
                  <a:pos x="6" y="20"/>
                </a:cxn>
                <a:cxn ang="0">
                  <a:pos x="0" y="13"/>
                </a:cxn>
                <a:cxn ang="0">
                  <a:pos x="12" y="0"/>
                </a:cxn>
                <a:cxn ang="0">
                  <a:pos x="17" y="4"/>
                </a:cxn>
                <a:cxn ang="0">
                  <a:pos x="5" y="12"/>
                </a:cxn>
                <a:cxn ang="0">
                  <a:pos x="8" y="17"/>
                </a:cxn>
                <a:cxn ang="0">
                  <a:pos x="13" y="15"/>
                </a:cxn>
                <a:cxn ang="0">
                  <a:pos x="14" y="18"/>
                </a:cxn>
              </a:cxnLst>
              <a:rect l="0" t="0" r="r" b="b"/>
              <a:pathLst>
                <a:path w="17" h="20">
                  <a:moveTo>
                    <a:pt x="12" y="4"/>
                  </a:moveTo>
                  <a:cubicBezTo>
                    <a:pt x="12" y="3"/>
                    <a:pt x="12" y="3"/>
                    <a:pt x="10" y="3"/>
                  </a:cubicBezTo>
                  <a:cubicBezTo>
                    <a:pt x="8" y="3"/>
                    <a:pt x="6" y="5"/>
                    <a:pt x="5" y="9"/>
                  </a:cubicBezTo>
                  <a:cubicBezTo>
                    <a:pt x="9" y="9"/>
                    <a:pt x="12" y="7"/>
                    <a:pt x="12" y="4"/>
                  </a:cubicBezTo>
                  <a:moveTo>
                    <a:pt x="14" y="18"/>
                  </a:moveTo>
                  <a:cubicBezTo>
                    <a:pt x="11" y="20"/>
                    <a:pt x="8" y="20"/>
                    <a:pt x="6" y="20"/>
                  </a:cubicBezTo>
                  <a:cubicBezTo>
                    <a:pt x="2" y="20"/>
                    <a:pt x="0" y="17"/>
                    <a:pt x="0" y="13"/>
                  </a:cubicBezTo>
                  <a:cubicBezTo>
                    <a:pt x="0" y="7"/>
                    <a:pt x="4" y="0"/>
                    <a:pt x="12" y="0"/>
                  </a:cubicBezTo>
                  <a:cubicBezTo>
                    <a:pt x="14" y="0"/>
                    <a:pt x="17" y="1"/>
                    <a:pt x="17" y="4"/>
                  </a:cubicBezTo>
                  <a:cubicBezTo>
                    <a:pt x="17" y="9"/>
                    <a:pt x="9" y="12"/>
                    <a:pt x="5" y="12"/>
                  </a:cubicBezTo>
                  <a:cubicBezTo>
                    <a:pt x="4" y="13"/>
                    <a:pt x="4" y="17"/>
                    <a:pt x="8" y="17"/>
                  </a:cubicBezTo>
                  <a:cubicBezTo>
                    <a:pt x="9" y="17"/>
                    <a:pt x="11" y="16"/>
                    <a:pt x="13" y="15"/>
                  </a:cubicBezTo>
                  <a:lnTo>
                    <a:pt x="14" y="18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4211638" y="3689350"/>
              <a:ext cx="63500" cy="63500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" y="4"/>
                </a:cxn>
                <a:cxn ang="0">
                  <a:pos x="16" y="0"/>
                </a:cxn>
                <a:cxn ang="0">
                  <a:pos x="20" y="4"/>
                </a:cxn>
                <a:cxn ang="0">
                  <a:pos x="19" y="8"/>
                </a:cxn>
                <a:cxn ang="0">
                  <a:pos x="17" y="20"/>
                </a:cxn>
                <a:cxn ang="0">
                  <a:pos x="12" y="20"/>
                </a:cxn>
                <a:cxn ang="0">
                  <a:pos x="15" y="9"/>
                </a:cxn>
                <a:cxn ang="0">
                  <a:pos x="15" y="6"/>
                </a:cxn>
                <a:cxn ang="0">
                  <a:pos x="13" y="3"/>
                </a:cxn>
                <a:cxn ang="0">
                  <a:pos x="6" y="13"/>
                </a:cxn>
                <a:cxn ang="0">
                  <a:pos x="5" y="20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8" y="0"/>
                </a:cxn>
                <a:cxn ang="0">
                  <a:pos x="8" y="4"/>
                </a:cxn>
              </a:cxnLst>
              <a:rect l="0" t="0" r="r" b="b"/>
              <a:pathLst>
                <a:path w="20" h="20"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11" y="1"/>
                    <a:pt x="13" y="0"/>
                    <a:pt x="16" y="0"/>
                  </a:cubicBezTo>
                  <a:cubicBezTo>
                    <a:pt x="18" y="0"/>
                    <a:pt x="20" y="1"/>
                    <a:pt x="20" y="4"/>
                  </a:cubicBezTo>
                  <a:cubicBezTo>
                    <a:pt x="20" y="5"/>
                    <a:pt x="20" y="7"/>
                    <a:pt x="19" y="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7"/>
                    <a:pt x="15" y="6"/>
                    <a:pt x="15" y="6"/>
                  </a:cubicBezTo>
                  <a:cubicBezTo>
                    <a:pt x="15" y="4"/>
                    <a:pt x="14" y="3"/>
                    <a:pt x="13" y="3"/>
                  </a:cubicBezTo>
                  <a:cubicBezTo>
                    <a:pt x="11" y="3"/>
                    <a:pt x="7" y="8"/>
                    <a:pt x="6" y="13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0"/>
                    <a:pt x="8" y="0"/>
                    <a:pt x="8" y="0"/>
                  </a:cubicBezTo>
                  <a:lnTo>
                    <a:pt x="8" y="4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7" name="Freeform 35"/>
            <p:cNvSpPr>
              <a:spLocks noEditPoints="1"/>
            </p:cNvSpPr>
            <p:nvPr/>
          </p:nvSpPr>
          <p:spPr bwMode="auto">
            <a:xfrm>
              <a:off x="4284663" y="3689350"/>
              <a:ext cx="53975" cy="63500"/>
            </a:xfrm>
            <a:custGeom>
              <a:avLst/>
              <a:gdLst/>
              <a:ahLst/>
              <a:cxnLst>
                <a:cxn ang="0">
                  <a:pos x="13" y="4"/>
                </a:cxn>
                <a:cxn ang="0">
                  <a:pos x="11" y="3"/>
                </a:cxn>
                <a:cxn ang="0">
                  <a:pos x="6" y="9"/>
                </a:cxn>
                <a:cxn ang="0">
                  <a:pos x="13" y="4"/>
                </a:cxn>
                <a:cxn ang="0">
                  <a:pos x="15" y="18"/>
                </a:cxn>
                <a:cxn ang="0">
                  <a:pos x="6" y="20"/>
                </a:cxn>
                <a:cxn ang="0">
                  <a:pos x="0" y="13"/>
                </a:cxn>
                <a:cxn ang="0">
                  <a:pos x="12" y="0"/>
                </a:cxn>
                <a:cxn ang="0">
                  <a:pos x="17" y="4"/>
                </a:cxn>
                <a:cxn ang="0">
                  <a:pos x="5" y="12"/>
                </a:cxn>
                <a:cxn ang="0">
                  <a:pos x="9" y="17"/>
                </a:cxn>
                <a:cxn ang="0">
                  <a:pos x="14" y="15"/>
                </a:cxn>
                <a:cxn ang="0">
                  <a:pos x="15" y="18"/>
                </a:cxn>
              </a:cxnLst>
              <a:rect l="0" t="0" r="r" b="b"/>
              <a:pathLst>
                <a:path w="17" h="20">
                  <a:moveTo>
                    <a:pt x="13" y="4"/>
                  </a:moveTo>
                  <a:cubicBezTo>
                    <a:pt x="13" y="3"/>
                    <a:pt x="12" y="3"/>
                    <a:pt x="11" y="3"/>
                  </a:cubicBezTo>
                  <a:cubicBezTo>
                    <a:pt x="9" y="3"/>
                    <a:pt x="7" y="5"/>
                    <a:pt x="6" y="9"/>
                  </a:cubicBezTo>
                  <a:cubicBezTo>
                    <a:pt x="9" y="9"/>
                    <a:pt x="13" y="7"/>
                    <a:pt x="13" y="4"/>
                  </a:cubicBezTo>
                  <a:moveTo>
                    <a:pt x="15" y="18"/>
                  </a:moveTo>
                  <a:cubicBezTo>
                    <a:pt x="12" y="20"/>
                    <a:pt x="8" y="20"/>
                    <a:pt x="6" y="20"/>
                  </a:cubicBezTo>
                  <a:cubicBezTo>
                    <a:pt x="3" y="20"/>
                    <a:pt x="0" y="17"/>
                    <a:pt x="0" y="13"/>
                  </a:cubicBezTo>
                  <a:cubicBezTo>
                    <a:pt x="0" y="7"/>
                    <a:pt x="5" y="0"/>
                    <a:pt x="12" y="0"/>
                  </a:cubicBezTo>
                  <a:cubicBezTo>
                    <a:pt x="15" y="0"/>
                    <a:pt x="17" y="1"/>
                    <a:pt x="17" y="4"/>
                  </a:cubicBezTo>
                  <a:cubicBezTo>
                    <a:pt x="17" y="9"/>
                    <a:pt x="10" y="12"/>
                    <a:pt x="5" y="12"/>
                  </a:cubicBezTo>
                  <a:cubicBezTo>
                    <a:pt x="5" y="13"/>
                    <a:pt x="5" y="17"/>
                    <a:pt x="9" y="17"/>
                  </a:cubicBezTo>
                  <a:cubicBezTo>
                    <a:pt x="10" y="17"/>
                    <a:pt x="12" y="16"/>
                    <a:pt x="14" y="15"/>
                  </a:cubicBezTo>
                  <a:lnTo>
                    <a:pt x="15" y="18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4344988" y="3689350"/>
              <a:ext cx="47625" cy="63500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7" y="4"/>
                </a:cxn>
                <a:cxn ang="0">
                  <a:pos x="9" y="2"/>
                </a:cxn>
                <a:cxn ang="0">
                  <a:pos x="12" y="0"/>
                </a:cxn>
                <a:cxn ang="0">
                  <a:pos x="15" y="1"/>
                </a:cxn>
                <a:cxn ang="0">
                  <a:pos x="12" y="5"/>
                </a:cxn>
                <a:cxn ang="0">
                  <a:pos x="11" y="4"/>
                </a:cxn>
                <a:cxn ang="0">
                  <a:pos x="6" y="10"/>
                </a:cxn>
                <a:cxn ang="0">
                  <a:pos x="4" y="20"/>
                </a:cxn>
                <a:cxn ang="0">
                  <a:pos x="0" y="20"/>
                </a:cxn>
                <a:cxn ang="0">
                  <a:pos x="3" y="0"/>
                </a:cxn>
                <a:cxn ang="0">
                  <a:pos x="8" y="0"/>
                </a:cxn>
                <a:cxn ang="0">
                  <a:pos x="7" y="3"/>
                </a:cxn>
              </a:cxnLst>
              <a:rect l="0" t="0" r="r" b="b"/>
              <a:pathLst>
                <a:path w="15" h="20">
                  <a:moveTo>
                    <a:pt x="7" y="3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3" y="0"/>
                    <a:pt x="14" y="0"/>
                    <a:pt x="15" y="1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1" y="4"/>
                    <a:pt x="11" y="4"/>
                  </a:cubicBezTo>
                  <a:cubicBezTo>
                    <a:pt x="9" y="4"/>
                    <a:pt x="7" y="6"/>
                    <a:pt x="6" y="1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8" y="0"/>
                    <a:pt x="8" y="0"/>
                    <a:pt x="8" y="0"/>
                  </a:cubicBezTo>
                  <a:lnTo>
                    <a:pt x="7" y="3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9" name="Freeform 37"/>
            <p:cNvSpPr>
              <a:spLocks noEditPoints="1"/>
            </p:cNvSpPr>
            <p:nvPr/>
          </p:nvSpPr>
          <p:spPr bwMode="auto">
            <a:xfrm>
              <a:off x="4386263" y="3689350"/>
              <a:ext cx="73025" cy="95250"/>
            </a:xfrm>
            <a:custGeom>
              <a:avLst/>
              <a:gdLst/>
              <a:ahLst/>
              <a:cxnLst>
                <a:cxn ang="0">
                  <a:pos x="13" y="3"/>
                </a:cxn>
                <a:cxn ang="0">
                  <a:pos x="7" y="13"/>
                </a:cxn>
                <a:cxn ang="0">
                  <a:pos x="10" y="17"/>
                </a:cxn>
                <a:cxn ang="0">
                  <a:pos x="17" y="4"/>
                </a:cxn>
                <a:cxn ang="0">
                  <a:pos x="13" y="3"/>
                </a:cxn>
                <a:cxn ang="0">
                  <a:pos x="19" y="18"/>
                </a:cxn>
                <a:cxn ang="0">
                  <a:pos x="7" y="30"/>
                </a:cxn>
                <a:cxn ang="0">
                  <a:pos x="0" y="28"/>
                </a:cxn>
                <a:cxn ang="0">
                  <a:pos x="1" y="25"/>
                </a:cxn>
                <a:cxn ang="0">
                  <a:pos x="7" y="26"/>
                </a:cxn>
                <a:cxn ang="0">
                  <a:pos x="14" y="20"/>
                </a:cxn>
                <a:cxn ang="0">
                  <a:pos x="15" y="17"/>
                </a:cxn>
                <a:cxn ang="0">
                  <a:pos x="15" y="17"/>
                </a:cxn>
                <a:cxn ang="0">
                  <a:pos x="14" y="18"/>
                </a:cxn>
                <a:cxn ang="0">
                  <a:pos x="8" y="20"/>
                </a:cxn>
                <a:cxn ang="0">
                  <a:pos x="2" y="13"/>
                </a:cxn>
                <a:cxn ang="0">
                  <a:pos x="13" y="0"/>
                </a:cxn>
                <a:cxn ang="0">
                  <a:pos x="17" y="1"/>
                </a:cxn>
                <a:cxn ang="0">
                  <a:pos x="18" y="0"/>
                </a:cxn>
                <a:cxn ang="0">
                  <a:pos x="23" y="0"/>
                </a:cxn>
                <a:cxn ang="0">
                  <a:pos x="19" y="18"/>
                </a:cxn>
              </a:cxnLst>
              <a:rect l="0" t="0" r="r" b="b"/>
              <a:pathLst>
                <a:path w="23" h="30">
                  <a:moveTo>
                    <a:pt x="13" y="3"/>
                  </a:moveTo>
                  <a:cubicBezTo>
                    <a:pt x="11" y="3"/>
                    <a:pt x="7" y="6"/>
                    <a:pt x="7" y="13"/>
                  </a:cubicBezTo>
                  <a:cubicBezTo>
                    <a:pt x="7" y="15"/>
                    <a:pt x="8" y="17"/>
                    <a:pt x="10" y="17"/>
                  </a:cubicBezTo>
                  <a:cubicBezTo>
                    <a:pt x="12" y="17"/>
                    <a:pt x="16" y="14"/>
                    <a:pt x="17" y="4"/>
                  </a:cubicBezTo>
                  <a:cubicBezTo>
                    <a:pt x="16" y="3"/>
                    <a:pt x="15" y="3"/>
                    <a:pt x="13" y="3"/>
                  </a:cubicBezTo>
                  <a:moveTo>
                    <a:pt x="19" y="18"/>
                  </a:moveTo>
                  <a:cubicBezTo>
                    <a:pt x="17" y="27"/>
                    <a:pt x="12" y="30"/>
                    <a:pt x="7" y="30"/>
                  </a:cubicBezTo>
                  <a:cubicBezTo>
                    <a:pt x="4" y="30"/>
                    <a:pt x="2" y="29"/>
                    <a:pt x="0" y="28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3" y="26"/>
                    <a:pt x="5" y="26"/>
                    <a:pt x="7" y="26"/>
                  </a:cubicBezTo>
                  <a:cubicBezTo>
                    <a:pt x="10" y="26"/>
                    <a:pt x="13" y="24"/>
                    <a:pt x="14" y="20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9"/>
                    <a:pt x="11" y="20"/>
                    <a:pt x="8" y="20"/>
                  </a:cubicBezTo>
                  <a:cubicBezTo>
                    <a:pt x="4" y="20"/>
                    <a:pt x="2" y="17"/>
                    <a:pt x="2" y="13"/>
                  </a:cubicBezTo>
                  <a:cubicBezTo>
                    <a:pt x="2" y="7"/>
                    <a:pt x="7" y="0"/>
                    <a:pt x="13" y="0"/>
                  </a:cubicBezTo>
                  <a:cubicBezTo>
                    <a:pt x="15" y="0"/>
                    <a:pt x="16" y="0"/>
                    <a:pt x="17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19" y="18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465638" y="3689350"/>
              <a:ext cx="60325" cy="9525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8" y="15"/>
                </a:cxn>
                <a:cxn ang="0">
                  <a:pos x="8" y="15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3" y="30"/>
                </a:cxn>
                <a:cxn ang="0">
                  <a:pos x="0" y="29"/>
                </a:cxn>
                <a:cxn ang="0">
                  <a:pos x="4" y="19"/>
                </a:cxn>
                <a:cxn ang="0">
                  <a:pos x="1" y="0"/>
                </a:cxn>
                <a:cxn ang="0">
                  <a:pos x="6" y="0"/>
                </a:cxn>
              </a:cxnLst>
              <a:rect l="0" t="0" r="r" b="b"/>
              <a:pathLst>
                <a:path w="19" h="30">
                  <a:moveTo>
                    <a:pt x="6" y="0"/>
                  </a:moveTo>
                  <a:cubicBezTo>
                    <a:pt x="6" y="4"/>
                    <a:pt x="7" y="11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1"/>
                    <a:pt x="13" y="4"/>
                    <a:pt x="15" y="0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3" y="11"/>
                    <a:pt x="8" y="20"/>
                    <a:pt x="3" y="3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61170" y="1278141"/>
            <a:ext cx="5255924" cy="611623"/>
          </a:xfrm>
        </p:spPr>
        <p:txBody>
          <a:bodyPr tIns="36000" bIns="36000">
            <a:noAutofit/>
          </a:bodyPr>
          <a:lstStyle>
            <a:lvl1pPr marL="0" indent="0" algn="l">
              <a:buNone/>
              <a:defRPr sz="2400" b="0" cap="sm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subtitle</a:t>
            </a:r>
            <a:endParaRPr lang="en-US" noProof="0" dirty="0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0"/>
          </p:nvPr>
        </p:nvSpPr>
        <p:spPr>
          <a:xfrm>
            <a:off x="3761170" y="2003428"/>
            <a:ext cx="5255924" cy="335915"/>
          </a:xfrm>
        </p:spPr>
        <p:txBody>
          <a:bodyPr tIns="36000" bIns="36000" anchor="ctr">
            <a:noAutofit/>
          </a:bodyPr>
          <a:lstStyle>
            <a:lvl1pPr marL="0" indent="0" algn="l">
              <a:buNone/>
              <a:defRPr sz="1600" b="0" cap="none" baseline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73738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25244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3443288"/>
            <a:ext cx="9902825" cy="164306"/>
          </a:xfrm>
          <a:prstGeom prst="rect">
            <a:avLst/>
          </a:prstGeom>
          <a:solidFill>
            <a:srgbClr val="E84E0F"/>
          </a:solidFill>
          <a:ln w="4763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688" y="2854729"/>
            <a:ext cx="4073451" cy="126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1710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72839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de gar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61170" y="667077"/>
            <a:ext cx="5255924" cy="677109"/>
          </a:xfrm>
        </p:spPr>
        <p:txBody>
          <a:bodyPr tIns="36000" bIns="36000" anchor="b">
            <a:noAutofit/>
          </a:bodyPr>
          <a:lstStyle>
            <a:lvl1pPr algn="l">
              <a:defRPr sz="3200" b="1" cap="small" baseline="0">
                <a:solidFill>
                  <a:schemeClr val="accent4"/>
                </a:solidFill>
              </a:defRPr>
            </a:lvl1pPr>
          </a:lstStyle>
          <a:p>
            <a:r>
              <a:rPr lang="en-US" noProof="0" dirty="0" smtClean="0"/>
              <a:t>Click to edit title</a:t>
            </a:r>
            <a:endParaRPr lang="en-US" noProof="0" dirty="0"/>
          </a:p>
        </p:txBody>
      </p:sp>
      <p:sp>
        <p:nvSpPr>
          <p:cNvPr id="5" name="Rectangle 39"/>
          <p:cNvSpPr>
            <a:spLocks noChangeArrowheads="1"/>
          </p:cNvSpPr>
          <p:nvPr userDrawn="1"/>
        </p:nvSpPr>
        <p:spPr bwMode="auto">
          <a:xfrm>
            <a:off x="0" y="0"/>
            <a:ext cx="9902825" cy="107950"/>
          </a:xfrm>
          <a:prstGeom prst="rect">
            <a:avLst/>
          </a:prstGeom>
          <a:solidFill>
            <a:srgbClr val="E94E0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grpSp>
        <p:nvGrpSpPr>
          <p:cNvPr id="6" name="Group 47"/>
          <p:cNvGrpSpPr/>
          <p:nvPr userDrawn="1"/>
        </p:nvGrpSpPr>
        <p:grpSpPr>
          <a:xfrm>
            <a:off x="933344" y="1101212"/>
            <a:ext cx="1857751" cy="524909"/>
            <a:chOff x="2824163" y="3194050"/>
            <a:chExt cx="2090738" cy="590550"/>
          </a:xfrm>
        </p:grpSpPr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3254376" y="3336925"/>
              <a:ext cx="342900" cy="233363"/>
            </a:xfrm>
            <a:custGeom>
              <a:avLst/>
              <a:gdLst/>
              <a:ahLst/>
              <a:cxnLst>
                <a:cxn ang="0">
                  <a:pos x="78" y="28"/>
                </a:cxn>
                <a:cxn ang="0">
                  <a:pos x="21" y="28"/>
                </a:cxn>
                <a:cxn ang="0">
                  <a:pos x="21" y="23"/>
                </a:cxn>
                <a:cxn ang="0">
                  <a:pos x="26" y="17"/>
                </a:cxn>
                <a:cxn ang="0">
                  <a:pos x="73" y="17"/>
                </a:cxn>
                <a:cxn ang="0">
                  <a:pos x="78" y="23"/>
                </a:cxn>
                <a:cxn ang="0">
                  <a:pos x="78" y="28"/>
                </a:cxn>
                <a:cxn ang="0">
                  <a:pos x="78" y="0"/>
                </a:cxn>
                <a:cxn ang="0">
                  <a:pos x="78" y="0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53"/>
                </a:cxn>
                <a:cxn ang="0">
                  <a:pos x="0" y="53"/>
                </a:cxn>
                <a:cxn ang="0">
                  <a:pos x="21" y="73"/>
                </a:cxn>
                <a:cxn ang="0">
                  <a:pos x="108" y="73"/>
                </a:cxn>
                <a:cxn ang="0">
                  <a:pos x="108" y="55"/>
                </a:cxn>
                <a:cxn ang="0">
                  <a:pos x="26" y="55"/>
                </a:cxn>
                <a:cxn ang="0">
                  <a:pos x="21" y="50"/>
                </a:cxn>
                <a:cxn ang="0">
                  <a:pos x="21" y="45"/>
                </a:cxn>
                <a:cxn ang="0">
                  <a:pos x="85" y="45"/>
                </a:cxn>
                <a:cxn ang="0">
                  <a:pos x="99" y="32"/>
                </a:cxn>
                <a:cxn ang="0">
                  <a:pos x="99" y="20"/>
                </a:cxn>
                <a:cxn ang="0">
                  <a:pos x="78" y="0"/>
                </a:cxn>
              </a:cxnLst>
              <a:rect l="0" t="0" r="r" b="b"/>
              <a:pathLst>
                <a:path w="108" h="73">
                  <a:moveTo>
                    <a:pt x="78" y="28"/>
                  </a:moveTo>
                  <a:cubicBezTo>
                    <a:pt x="21" y="28"/>
                    <a:pt x="21" y="28"/>
                    <a:pt x="21" y="28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0"/>
                    <a:pt x="23" y="17"/>
                    <a:pt x="26" y="17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6" y="17"/>
                    <a:pt x="78" y="20"/>
                    <a:pt x="78" y="23"/>
                  </a:cubicBezTo>
                  <a:lnTo>
                    <a:pt x="78" y="28"/>
                  </a:lnTo>
                  <a:close/>
                  <a:moveTo>
                    <a:pt x="78" y="0"/>
                  </a:moveTo>
                  <a:cubicBezTo>
                    <a:pt x="78" y="0"/>
                    <a:pt x="78" y="0"/>
                    <a:pt x="78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9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64"/>
                    <a:pt x="10" y="73"/>
                    <a:pt x="21" y="73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08" y="55"/>
                    <a:pt x="108" y="55"/>
                    <a:pt x="108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3" y="55"/>
                    <a:pt x="21" y="53"/>
                    <a:pt x="21" y="50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93" y="45"/>
                    <a:pt x="99" y="39"/>
                    <a:pt x="99" y="32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9" y="9"/>
                    <a:pt x="89" y="0"/>
                    <a:pt x="78" y="0"/>
                  </a:cubicBezTo>
                </a:path>
              </a:pathLst>
            </a:custGeom>
            <a:solidFill>
              <a:srgbClr val="E94E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4249738" y="3336925"/>
              <a:ext cx="342900" cy="233363"/>
            </a:xfrm>
            <a:custGeom>
              <a:avLst/>
              <a:gdLst/>
              <a:ahLst/>
              <a:cxnLst>
                <a:cxn ang="0">
                  <a:pos x="78" y="28"/>
                </a:cxn>
                <a:cxn ang="0">
                  <a:pos x="21" y="28"/>
                </a:cxn>
                <a:cxn ang="0">
                  <a:pos x="21" y="23"/>
                </a:cxn>
                <a:cxn ang="0">
                  <a:pos x="26" y="17"/>
                </a:cxn>
                <a:cxn ang="0">
                  <a:pos x="73" y="17"/>
                </a:cxn>
                <a:cxn ang="0">
                  <a:pos x="78" y="23"/>
                </a:cxn>
                <a:cxn ang="0">
                  <a:pos x="78" y="28"/>
                </a:cxn>
                <a:cxn ang="0">
                  <a:pos x="78" y="0"/>
                </a:cxn>
                <a:cxn ang="0">
                  <a:pos x="78" y="0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53"/>
                </a:cxn>
                <a:cxn ang="0">
                  <a:pos x="0" y="53"/>
                </a:cxn>
                <a:cxn ang="0">
                  <a:pos x="21" y="73"/>
                </a:cxn>
                <a:cxn ang="0">
                  <a:pos x="108" y="73"/>
                </a:cxn>
                <a:cxn ang="0">
                  <a:pos x="108" y="55"/>
                </a:cxn>
                <a:cxn ang="0">
                  <a:pos x="27" y="55"/>
                </a:cxn>
                <a:cxn ang="0">
                  <a:pos x="21" y="50"/>
                </a:cxn>
                <a:cxn ang="0">
                  <a:pos x="21" y="45"/>
                </a:cxn>
                <a:cxn ang="0">
                  <a:pos x="86" y="45"/>
                </a:cxn>
                <a:cxn ang="0">
                  <a:pos x="99" y="32"/>
                </a:cxn>
                <a:cxn ang="0">
                  <a:pos x="99" y="20"/>
                </a:cxn>
                <a:cxn ang="0">
                  <a:pos x="78" y="0"/>
                </a:cxn>
              </a:cxnLst>
              <a:rect l="0" t="0" r="r" b="b"/>
              <a:pathLst>
                <a:path w="108" h="73">
                  <a:moveTo>
                    <a:pt x="78" y="28"/>
                  </a:moveTo>
                  <a:cubicBezTo>
                    <a:pt x="21" y="28"/>
                    <a:pt x="21" y="28"/>
                    <a:pt x="21" y="28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0"/>
                    <a:pt x="24" y="17"/>
                    <a:pt x="26" y="17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6" y="17"/>
                    <a:pt x="78" y="20"/>
                    <a:pt x="78" y="23"/>
                  </a:cubicBezTo>
                  <a:lnTo>
                    <a:pt x="78" y="28"/>
                  </a:lnTo>
                  <a:close/>
                  <a:moveTo>
                    <a:pt x="78" y="0"/>
                  </a:moveTo>
                  <a:cubicBezTo>
                    <a:pt x="78" y="0"/>
                    <a:pt x="78" y="0"/>
                    <a:pt x="78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9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64"/>
                    <a:pt x="10" y="73"/>
                    <a:pt x="21" y="73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08" y="55"/>
                    <a:pt x="108" y="55"/>
                    <a:pt x="108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4" y="55"/>
                    <a:pt x="21" y="53"/>
                    <a:pt x="21" y="50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86" y="45"/>
                    <a:pt x="86" y="45"/>
                    <a:pt x="86" y="45"/>
                  </a:cubicBezTo>
                  <a:cubicBezTo>
                    <a:pt x="93" y="45"/>
                    <a:pt x="99" y="39"/>
                    <a:pt x="99" y="32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9" y="9"/>
                    <a:pt x="90" y="0"/>
                    <a:pt x="78" y="0"/>
                  </a:cubicBezTo>
                </a:path>
              </a:pathLst>
            </a:custGeom>
            <a:solidFill>
              <a:srgbClr val="E94E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3597276" y="3336925"/>
              <a:ext cx="306388" cy="233363"/>
            </a:xfrm>
            <a:custGeom>
              <a:avLst/>
              <a:gdLst/>
              <a:ahLst/>
              <a:cxnLst>
                <a:cxn ang="0">
                  <a:pos x="93" y="32"/>
                </a:cxn>
                <a:cxn ang="0">
                  <a:pos x="93" y="14"/>
                </a:cxn>
                <a:cxn ang="0">
                  <a:pos x="79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67" y="17"/>
                </a:cxn>
                <a:cxn ang="0">
                  <a:pos x="72" y="23"/>
                </a:cxn>
                <a:cxn ang="0">
                  <a:pos x="67" y="28"/>
                </a:cxn>
                <a:cxn ang="0">
                  <a:pos x="0" y="28"/>
                </a:cxn>
                <a:cxn ang="0">
                  <a:pos x="0" y="73"/>
                </a:cxn>
                <a:cxn ang="0">
                  <a:pos x="21" y="73"/>
                </a:cxn>
                <a:cxn ang="0">
                  <a:pos x="21" y="45"/>
                </a:cxn>
                <a:cxn ang="0">
                  <a:pos x="52" y="45"/>
                </a:cxn>
                <a:cxn ang="0">
                  <a:pos x="70" y="73"/>
                </a:cxn>
                <a:cxn ang="0">
                  <a:pos x="96" y="73"/>
                </a:cxn>
                <a:cxn ang="0">
                  <a:pos x="76" y="45"/>
                </a:cxn>
                <a:cxn ang="0">
                  <a:pos x="79" y="45"/>
                </a:cxn>
                <a:cxn ang="0">
                  <a:pos x="93" y="32"/>
                </a:cxn>
              </a:cxnLst>
              <a:rect l="0" t="0" r="r" b="b"/>
              <a:pathLst>
                <a:path w="96" h="73">
                  <a:moveTo>
                    <a:pt x="93" y="32"/>
                  </a:moveTo>
                  <a:cubicBezTo>
                    <a:pt x="93" y="14"/>
                    <a:pt x="93" y="14"/>
                    <a:pt x="93" y="14"/>
                  </a:cubicBezTo>
                  <a:cubicBezTo>
                    <a:pt x="93" y="6"/>
                    <a:pt x="87" y="0"/>
                    <a:pt x="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9" y="17"/>
                    <a:pt x="72" y="20"/>
                    <a:pt x="72" y="23"/>
                  </a:cubicBezTo>
                  <a:cubicBezTo>
                    <a:pt x="72" y="25"/>
                    <a:pt x="69" y="28"/>
                    <a:pt x="67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9" y="45"/>
                    <a:pt x="79" y="45"/>
                    <a:pt x="79" y="45"/>
                  </a:cubicBezTo>
                  <a:cubicBezTo>
                    <a:pt x="87" y="45"/>
                    <a:pt x="93" y="39"/>
                    <a:pt x="93" y="32"/>
                  </a:cubicBezTo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3932238" y="3336925"/>
              <a:ext cx="292100" cy="233363"/>
            </a:xfrm>
            <a:custGeom>
              <a:avLst/>
              <a:gdLst/>
              <a:ahLst/>
              <a:cxnLst>
                <a:cxn ang="0">
                  <a:pos x="92" y="59"/>
                </a:cxn>
                <a:cxn ang="0">
                  <a:pos x="92" y="41"/>
                </a:cxn>
                <a:cxn ang="0">
                  <a:pos x="78" y="28"/>
                </a:cxn>
                <a:cxn ang="0">
                  <a:pos x="26" y="28"/>
                </a:cxn>
                <a:cxn ang="0">
                  <a:pos x="21" y="23"/>
                </a:cxn>
                <a:cxn ang="0">
                  <a:pos x="26" y="17"/>
                </a:cxn>
                <a:cxn ang="0">
                  <a:pos x="92" y="17"/>
                </a:cxn>
                <a:cxn ang="0">
                  <a:pos x="92" y="0"/>
                </a:cxn>
                <a:cxn ang="0">
                  <a:pos x="14" y="0"/>
                </a:cxn>
                <a:cxn ang="0">
                  <a:pos x="0" y="14"/>
                </a:cxn>
                <a:cxn ang="0">
                  <a:pos x="0" y="32"/>
                </a:cxn>
                <a:cxn ang="0">
                  <a:pos x="14" y="45"/>
                </a:cxn>
                <a:cxn ang="0">
                  <a:pos x="66" y="45"/>
                </a:cxn>
                <a:cxn ang="0">
                  <a:pos x="71" y="50"/>
                </a:cxn>
                <a:cxn ang="0">
                  <a:pos x="66" y="55"/>
                </a:cxn>
                <a:cxn ang="0">
                  <a:pos x="0" y="55"/>
                </a:cxn>
                <a:cxn ang="0">
                  <a:pos x="0" y="73"/>
                </a:cxn>
                <a:cxn ang="0">
                  <a:pos x="78" y="73"/>
                </a:cxn>
                <a:cxn ang="0">
                  <a:pos x="92" y="59"/>
                </a:cxn>
              </a:cxnLst>
              <a:rect l="0" t="0" r="r" b="b"/>
              <a:pathLst>
                <a:path w="92" h="73">
                  <a:moveTo>
                    <a:pt x="92" y="59"/>
                  </a:moveTo>
                  <a:cubicBezTo>
                    <a:pt x="92" y="41"/>
                    <a:pt x="92" y="41"/>
                    <a:pt x="92" y="41"/>
                  </a:cubicBezTo>
                  <a:cubicBezTo>
                    <a:pt x="92" y="34"/>
                    <a:pt x="86" y="28"/>
                    <a:pt x="78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3" y="28"/>
                    <a:pt x="21" y="25"/>
                    <a:pt x="21" y="23"/>
                  </a:cubicBezTo>
                  <a:cubicBezTo>
                    <a:pt x="21" y="20"/>
                    <a:pt x="23" y="17"/>
                    <a:pt x="26" y="17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9"/>
                    <a:pt x="6" y="45"/>
                    <a:pt x="14" y="45"/>
                  </a:cubicBezTo>
                  <a:cubicBezTo>
                    <a:pt x="66" y="45"/>
                    <a:pt x="66" y="45"/>
                    <a:pt x="66" y="45"/>
                  </a:cubicBezTo>
                  <a:cubicBezTo>
                    <a:pt x="68" y="45"/>
                    <a:pt x="71" y="47"/>
                    <a:pt x="71" y="50"/>
                  </a:cubicBezTo>
                  <a:cubicBezTo>
                    <a:pt x="71" y="53"/>
                    <a:pt x="68" y="55"/>
                    <a:pt x="66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78" y="73"/>
                    <a:pt x="78" y="73"/>
                    <a:pt x="78" y="73"/>
                  </a:cubicBezTo>
                  <a:cubicBezTo>
                    <a:pt x="86" y="73"/>
                    <a:pt x="92" y="67"/>
                    <a:pt x="92" y="59"/>
                  </a:cubicBezTo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2824163" y="3333750"/>
              <a:ext cx="401638" cy="236538"/>
            </a:xfrm>
            <a:custGeom>
              <a:avLst/>
              <a:gdLst/>
              <a:ahLst/>
              <a:cxnLst>
                <a:cxn ang="0">
                  <a:pos x="106" y="0"/>
                </a:cxn>
                <a:cxn ang="0">
                  <a:pos x="88" y="10"/>
                </a:cxn>
                <a:cxn ang="0">
                  <a:pos x="63" y="55"/>
                </a:cxn>
                <a:cxn ang="0">
                  <a:pos x="38" y="10"/>
                </a:cxn>
                <a:cxn ang="0">
                  <a:pos x="20" y="0"/>
                </a:cxn>
                <a:cxn ang="0">
                  <a:pos x="0" y="20"/>
                </a:cxn>
                <a:cxn ang="0">
                  <a:pos x="0" y="74"/>
                </a:cxn>
                <a:cxn ang="0">
                  <a:pos x="21" y="74"/>
                </a:cxn>
                <a:cxn ang="0">
                  <a:pos x="21" y="29"/>
                </a:cxn>
                <a:cxn ang="0">
                  <a:pos x="24" y="26"/>
                </a:cxn>
                <a:cxn ang="0">
                  <a:pos x="26" y="27"/>
                </a:cxn>
                <a:cxn ang="0">
                  <a:pos x="53" y="74"/>
                </a:cxn>
                <a:cxn ang="0">
                  <a:pos x="73" y="74"/>
                </a:cxn>
                <a:cxn ang="0">
                  <a:pos x="100" y="27"/>
                </a:cxn>
                <a:cxn ang="0">
                  <a:pos x="102" y="26"/>
                </a:cxn>
                <a:cxn ang="0">
                  <a:pos x="105" y="29"/>
                </a:cxn>
                <a:cxn ang="0">
                  <a:pos x="105" y="74"/>
                </a:cxn>
                <a:cxn ang="0">
                  <a:pos x="126" y="74"/>
                </a:cxn>
                <a:cxn ang="0">
                  <a:pos x="126" y="20"/>
                </a:cxn>
                <a:cxn ang="0">
                  <a:pos x="106" y="0"/>
                </a:cxn>
              </a:cxnLst>
              <a:rect l="0" t="0" r="r" b="b"/>
              <a:pathLst>
                <a:path w="126" h="74">
                  <a:moveTo>
                    <a:pt x="106" y="0"/>
                  </a:moveTo>
                  <a:cubicBezTo>
                    <a:pt x="98" y="0"/>
                    <a:pt x="92" y="4"/>
                    <a:pt x="88" y="10"/>
                  </a:cubicBezTo>
                  <a:cubicBezTo>
                    <a:pt x="63" y="55"/>
                    <a:pt x="63" y="55"/>
                    <a:pt x="63" y="55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4" y="4"/>
                    <a:pt x="28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7"/>
                    <a:pt x="22" y="26"/>
                    <a:pt x="24" y="26"/>
                  </a:cubicBezTo>
                  <a:cubicBezTo>
                    <a:pt x="25" y="26"/>
                    <a:pt x="26" y="26"/>
                    <a:pt x="26" y="27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73" y="74"/>
                    <a:pt x="73" y="74"/>
                    <a:pt x="73" y="74"/>
                  </a:cubicBezTo>
                  <a:cubicBezTo>
                    <a:pt x="73" y="74"/>
                    <a:pt x="100" y="27"/>
                    <a:pt x="100" y="27"/>
                  </a:cubicBezTo>
                  <a:cubicBezTo>
                    <a:pt x="100" y="26"/>
                    <a:pt x="101" y="26"/>
                    <a:pt x="102" y="26"/>
                  </a:cubicBezTo>
                  <a:cubicBezTo>
                    <a:pt x="104" y="26"/>
                    <a:pt x="105" y="27"/>
                    <a:pt x="105" y="29"/>
                  </a:cubicBezTo>
                  <a:cubicBezTo>
                    <a:pt x="105" y="74"/>
                    <a:pt x="105" y="74"/>
                    <a:pt x="105" y="74"/>
                  </a:cubicBezTo>
                  <a:cubicBezTo>
                    <a:pt x="126" y="74"/>
                    <a:pt x="126" y="74"/>
                    <a:pt x="126" y="74"/>
                  </a:cubicBezTo>
                  <a:cubicBezTo>
                    <a:pt x="126" y="20"/>
                    <a:pt x="126" y="20"/>
                    <a:pt x="126" y="20"/>
                  </a:cubicBezTo>
                  <a:cubicBezTo>
                    <a:pt x="126" y="9"/>
                    <a:pt x="117" y="0"/>
                    <a:pt x="106" y="0"/>
                  </a:cubicBezTo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592638" y="3194050"/>
              <a:ext cx="322263" cy="558800"/>
            </a:xfrm>
            <a:custGeom>
              <a:avLst/>
              <a:gdLst/>
              <a:ahLst/>
              <a:cxnLst>
                <a:cxn ang="0">
                  <a:pos x="80" y="14"/>
                </a:cxn>
                <a:cxn ang="0">
                  <a:pos x="80" y="95"/>
                </a:cxn>
                <a:cxn ang="0">
                  <a:pos x="77" y="98"/>
                </a:cxn>
                <a:cxn ang="0">
                  <a:pos x="75" y="97"/>
                </a:cxn>
                <a:cxn ang="0">
                  <a:pos x="36" y="50"/>
                </a:cxn>
                <a:cxn ang="0">
                  <a:pos x="20" y="42"/>
                </a:cxn>
                <a:cxn ang="0">
                  <a:pos x="0" y="63"/>
                </a:cxn>
                <a:cxn ang="0">
                  <a:pos x="0" y="175"/>
                </a:cxn>
                <a:cxn ang="0">
                  <a:pos x="21" y="161"/>
                </a:cxn>
                <a:cxn ang="0">
                  <a:pos x="21" y="68"/>
                </a:cxn>
                <a:cxn ang="0">
                  <a:pos x="24" y="65"/>
                </a:cxn>
                <a:cxn ang="0">
                  <a:pos x="26" y="66"/>
                </a:cxn>
                <a:cxn ang="0">
                  <a:pos x="65" y="113"/>
                </a:cxn>
                <a:cxn ang="0">
                  <a:pos x="81" y="120"/>
                </a:cxn>
                <a:cxn ang="0">
                  <a:pos x="101" y="100"/>
                </a:cxn>
                <a:cxn ang="0">
                  <a:pos x="101" y="0"/>
                </a:cxn>
                <a:cxn ang="0">
                  <a:pos x="80" y="14"/>
                </a:cxn>
              </a:cxnLst>
              <a:rect l="0" t="0" r="r" b="b"/>
              <a:pathLst>
                <a:path w="101" h="175">
                  <a:moveTo>
                    <a:pt x="80" y="14"/>
                  </a:moveTo>
                  <a:cubicBezTo>
                    <a:pt x="80" y="95"/>
                    <a:pt x="80" y="95"/>
                    <a:pt x="80" y="95"/>
                  </a:cubicBezTo>
                  <a:cubicBezTo>
                    <a:pt x="80" y="97"/>
                    <a:pt x="79" y="98"/>
                    <a:pt x="77" y="98"/>
                  </a:cubicBezTo>
                  <a:cubicBezTo>
                    <a:pt x="76" y="98"/>
                    <a:pt x="76" y="98"/>
                    <a:pt x="75" y="97"/>
                  </a:cubicBezTo>
                  <a:cubicBezTo>
                    <a:pt x="75" y="97"/>
                    <a:pt x="36" y="50"/>
                    <a:pt x="36" y="50"/>
                  </a:cubicBezTo>
                  <a:cubicBezTo>
                    <a:pt x="32" y="45"/>
                    <a:pt x="27" y="42"/>
                    <a:pt x="20" y="42"/>
                  </a:cubicBezTo>
                  <a:cubicBezTo>
                    <a:pt x="9" y="42"/>
                    <a:pt x="0" y="51"/>
                    <a:pt x="0" y="63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21" y="161"/>
                    <a:pt x="21" y="161"/>
                    <a:pt x="21" y="161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1" y="66"/>
                    <a:pt x="22" y="65"/>
                    <a:pt x="24" y="65"/>
                  </a:cubicBezTo>
                  <a:cubicBezTo>
                    <a:pt x="25" y="65"/>
                    <a:pt x="26" y="65"/>
                    <a:pt x="26" y="66"/>
                  </a:cubicBezTo>
                  <a:cubicBezTo>
                    <a:pt x="26" y="66"/>
                    <a:pt x="65" y="113"/>
                    <a:pt x="65" y="113"/>
                  </a:cubicBezTo>
                  <a:cubicBezTo>
                    <a:pt x="69" y="118"/>
                    <a:pt x="75" y="120"/>
                    <a:pt x="81" y="120"/>
                  </a:cubicBezTo>
                  <a:cubicBezTo>
                    <a:pt x="92" y="120"/>
                    <a:pt x="101" y="111"/>
                    <a:pt x="101" y="100"/>
                  </a:cubicBezTo>
                  <a:cubicBezTo>
                    <a:pt x="101" y="0"/>
                    <a:pt x="101" y="0"/>
                    <a:pt x="101" y="0"/>
                  </a:cubicBezTo>
                  <a:lnTo>
                    <a:pt x="80" y="14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2824163" y="3662363"/>
              <a:ext cx="57150" cy="90488"/>
            </a:xfrm>
            <a:custGeom>
              <a:avLst/>
              <a:gdLst/>
              <a:ahLst/>
              <a:cxnLst>
                <a:cxn ang="0">
                  <a:pos x="36" y="9"/>
                </a:cxn>
                <a:cxn ang="0">
                  <a:pos x="18" y="9"/>
                </a:cxn>
                <a:cxn ang="0">
                  <a:pos x="16" y="25"/>
                </a:cxn>
                <a:cxn ang="0">
                  <a:pos x="32" y="25"/>
                </a:cxn>
                <a:cxn ang="0">
                  <a:pos x="30" y="31"/>
                </a:cxn>
                <a:cxn ang="0">
                  <a:pos x="14" y="31"/>
                </a:cxn>
                <a:cxn ang="0">
                  <a:pos x="10" y="49"/>
                </a:cxn>
                <a:cxn ang="0">
                  <a:pos x="30" y="49"/>
                </a:cxn>
                <a:cxn ang="0">
                  <a:pos x="30" y="57"/>
                </a:cxn>
                <a:cxn ang="0">
                  <a:pos x="0" y="57"/>
                </a:cxn>
                <a:cxn ang="0">
                  <a:pos x="10" y="0"/>
                </a:cxn>
                <a:cxn ang="0">
                  <a:pos x="36" y="0"/>
                </a:cxn>
                <a:cxn ang="0">
                  <a:pos x="36" y="9"/>
                </a:cxn>
              </a:cxnLst>
              <a:rect l="0" t="0" r="r" b="b"/>
              <a:pathLst>
                <a:path w="36" h="57">
                  <a:moveTo>
                    <a:pt x="36" y="9"/>
                  </a:moveTo>
                  <a:lnTo>
                    <a:pt x="18" y="9"/>
                  </a:lnTo>
                  <a:lnTo>
                    <a:pt x="16" y="25"/>
                  </a:lnTo>
                  <a:lnTo>
                    <a:pt x="32" y="25"/>
                  </a:lnTo>
                  <a:lnTo>
                    <a:pt x="30" y="31"/>
                  </a:lnTo>
                  <a:lnTo>
                    <a:pt x="14" y="31"/>
                  </a:lnTo>
                  <a:lnTo>
                    <a:pt x="10" y="49"/>
                  </a:lnTo>
                  <a:lnTo>
                    <a:pt x="30" y="49"/>
                  </a:lnTo>
                  <a:lnTo>
                    <a:pt x="30" y="57"/>
                  </a:lnTo>
                  <a:lnTo>
                    <a:pt x="0" y="57"/>
                  </a:lnTo>
                  <a:lnTo>
                    <a:pt x="10" y="0"/>
                  </a:lnTo>
                  <a:lnTo>
                    <a:pt x="36" y="0"/>
                  </a:lnTo>
                  <a:lnTo>
                    <a:pt x="36" y="9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2881313" y="3689350"/>
              <a:ext cx="68263" cy="63500"/>
            </a:xfrm>
            <a:custGeom>
              <a:avLst/>
              <a:gdLst/>
              <a:ahLst/>
              <a:cxnLst>
                <a:cxn ang="0">
                  <a:pos x="13" y="20"/>
                </a:cxn>
                <a:cxn ang="0">
                  <a:pos x="10" y="12"/>
                </a:cxn>
                <a:cxn ang="0">
                  <a:pos x="4" y="20"/>
                </a:cxn>
                <a:cxn ang="0">
                  <a:pos x="0" y="18"/>
                </a:cxn>
                <a:cxn ang="0">
                  <a:pos x="9" y="9"/>
                </a:cxn>
                <a:cxn ang="0">
                  <a:pos x="5" y="1"/>
                </a:cxn>
                <a:cxn ang="0">
                  <a:pos x="9" y="0"/>
                </a:cxn>
                <a:cxn ang="0">
                  <a:pos x="12" y="6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13" y="9"/>
                </a:cxn>
                <a:cxn ang="0">
                  <a:pos x="18" y="19"/>
                </a:cxn>
                <a:cxn ang="0">
                  <a:pos x="13" y="20"/>
                </a:cxn>
              </a:cxnLst>
              <a:rect l="0" t="0" r="r" b="b"/>
              <a:pathLst>
                <a:path w="21" h="20">
                  <a:moveTo>
                    <a:pt x="13" y="20"/>
                  </a:moveTo>
                  <a:cubicBezTo>
                    <a:pt x="12" y="18"/>
                    <a:pt x="11" y="15"/>
                    <a:pt x="10" y="12"/>
                  </a:cubicBezTo>
                  <a:cubicBezTo>
                    <a:pt x="8" y="15"/>
                    <a:pt x="6" y="18"/>
                    <a:pt x="4" y="2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9"/>
                  </a:cubicBezTo>
                  <a:cubicBezTo>
                    <a:pt x="7" y="7"/>
                    <a:pt x="6" y="4"/>
                    <a:pt x="5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2"/>
                    <a:pt x="11" y="4"/>
                    <a:pt x="12" y="6"/>
                  </a:cubicBezTo>
                  <a:cubicBezTo>
                    <a:pt x="14" y="4"/>
                    <a:pt x="15" y="2"/>
                    <a:pt x="17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8" y="4"/>
                    <a:pt x="16" y="6"/>
                    <a:pt x="13" y="9"/>
                  </a:cubicBezTo>
                  <a:cubicBezTo>
                    <a:pt x="15" y="12"/>
                    <a:pt x="17" y="16"/>
                    <a:pt x="18" y="19"/>
                  </a:cubicBezTo>
                  <a:lnTo>
                    <a:pt x="13" y="20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auto">
            <a:xfrm>
              <a:off x="2946401" y="3689350"/>
              <a:ext cx="73025" cy="95250"/>
            </a:xfrm>
            <a:custGeom>
              <a:avLst/>
              <a:gdLst/>
              <a:ahLst/>
              <a:cxnLst>
                <a:cxn ang="0">
                  <a:pos x="11" y="17"/>
                </a:cxn>
                <a:cxn ang="0">
                  <a:pos x="18" y="7"/>
                </a:cxn>
                <a:cxn ang="0">
                  <a:pos x="15" y="3"/>
                </a:cxn>
                <a:cxn ang="0">
                  <a:pos x="8" y="16"/>
                </a:cxn>
                <a:cxn ang="0">
                  <a:pos x="11" y="17"/>
                </a:cxn>
                <a:cxn ang="0">
                  <a:pos x="10" y="3"/>
                </a:cxn>
                <a:cxn ang="0">
                  <a:pos x="10" y="3"/>
                </a:cxn>
                <a:cxn ang="0">
                  <a:pos x="17" y="0"/>
                </a:cxn>
                <a:cxn ang="0">
                  <a:pos x="23" y="7"/>
                </a:cxn>
                <a:cxn ang="0">
                  <a:pos x="12" y="20"/>
                </a:cxn>
                <a:cxn ang="0">
                  <a:pos x="7" y="19"/>
                </a:cxn>
                <a:cxn ang="0">
                  <a:pos x="5" y="30"/>
                </a:cxn>
                <a:cxn ang="0">
                  <a:pos x="0" y="30"/>
                </a:cxn>
                <a:cxn ang="0">
                  <a:pos x="6" y="0"/>
                </a:cxn>
                <a:cxn ang="0">
                  <a:pos x="11" y="0"/>
                </a:cxn>
                <a:cxn ang="0">
                  <a:pos x="10" y="3"/>
                </a:cxn>
              </a:cxnLst>
              <a:rect l="0" t="0" r="r" b="b"/>
              <a:pathLst>
                <a:path w="23" h="30">
                  <a:moveTo>
                    <a:pt x="11" y="17"/>
                  </a:moveTo>
                  <a:cubicBezTo>
                    <a:pt x="15" y="17"/>
                    <a:pt x="18" y="11"/>
                    <a:pt x="18" y="7"/>
                  </a:cubicBezTo>
                  <a:cubicBezTo>
                    <a:pt x="18" y="4"/>
                    <a:pt x="17" y="3"/>
                    <a:pt x="15" y="3"/>
                  </a:cubicBezTo>
                  <a:cubicBezTo>
                    <a:pt x="12" y="3"/>
                    <a:pt x="9" y="7"/>
                    <a:pt x="8" y="16"/>
                  </a:cubicBezTo>
                  <a:cubicBezTo>
                    <a:pt x="9" y="17"/>
                    <a:pt x="10" y="17"/>
                    <a:pt x="11" y="17"/>
                  </a:cubicBezTo>
                  <a:moveTo>
                    <a:pt x="10" y="3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12" y="1"/>
                    <a:pt x="14" y="0"/>
                    <a:pt x="17" y="0"/>
                  </a:cubicBezTo>
                  <a:cubicBezTo>
                    <a:pt x="19" y="0"/>
                    <a:pt x="23" y="1"/>
                    <a:pt x="23" y="7"/>
                  </a:cubicBezTo>
                  <a:cubicBezTo>
                    <a:pt x="23" y="12"/>
                    <a:pt x="19" y="20"/>
                    <a:pt x="12" y="20"/>
                  </a:cubicBezTo>
                  <a:cubicBezTo>
                    <a:pt x="10" y="20"/>
                    <a:pt x="8" y="20"/>
                    <a:pt x="7" y="19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0" y="3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7" name="Freeform 15"/>
            <p:cNvSpPr>
              <a:spLocks noEditPoints="1"/>
            </p:cNvSpPr>
            <p:nvPr/>
          </p:nvSpPr>
          <p:spPr bwMode="auto">
            <a:xfrm>
              <a:off x="3025776" y="3689350"/>
              <a:ext cx="53975" cy="63500"/>
            </a:xfrm>
            <a:custGeom>
              <a:avLst/>
              <a:gdLst/>
              <a:ahLst/>
              <a:cxnLst>
                <a:cxn ang="0">
                  <a:pos x="13" y="4"/>
                </a:cxn>
                <a:cxn ang="0">
                  <a:pos x="11" y="3"/>
                </a:cxn>
                <a:cxn ang="0">
                  <a:pos x="6" y="9"/>
                </a:cxn>
                <a:cxn ang="0">
                  <a:pos x="13" y="4"/>
                </a:cxn>
                <a:cxn ang="0">
                  <a:pos x="15" y="18"/>
                </a:cxn>
                <a:cxn ang="0">
                  <a:pos x="6" y="20"/>
                </a:cxn>
                <a:cxn ang="0">
                  <a:pos x="0" y="13"/>
                </a:cxn>
                <a:cxn ang="0">
                  <a:pos x="12" y="0"/>
                </a:cxn>
                <a:cxn ang="0">
                  <a:pos x="17" y="4"/>
                </a:cxn>
                <a:cxn ang="0">
                  <a:pos x="5" y="12"/>
                </a:cxn>
                <a:cxn ang="0">
                  <a:pos x="9" y="17"/>
                </a:cxn>
                <a:cxn ang="0">
                  <a:pos x="14" y="15"/>
                </a:cxn>
                <a:cxn ang="0">
                  <a:pos x="15" y="18"/>
                </a:cxn>
              </a:cxnLst>
              <a:rect l="0" t="0" r="r" b="b"/>
              <a:pathLst>
                <a:path w="17" h="20">
                  <a:moveTo>
                    <a:pt x="13" y="4"/>
                  </a:moveTo>
                  <a:cubicBezTo>
                    <a:pt x="13" y="3"/>
                    <a:pt x="13" y="3"/>
                    <a:pt x="11" y="3"/>
                  </a:cubicBezTo>
                  <a:cubicBezTo>
                    <a:pt x="9" y="3"/>
                    <a:pt x="7" y="5"/>
                    <a:pt x="6" y="9"/>
                  </a:cubicBezTo>
                  <a:cubicBezTo>
                    <a:pt x="9" y="9"/>
                    <a:pt x="13" y="7"/>
                    <a:pt x="13" y="4"/>
                  </a:cubicBezTo>
                  <a:moveTo>
                    <a:pt x="15" y="18"/>
                  </a:moveTo>
                  <a:cubicBezTo>
                    <a:pt x="12" y="20"/>
                    <a:pt x="9" y="20"/>
                    <a:pt x="6" y="20"/>
                  </a:cubicBezTo>
                  <a:cubicBezTo>
                    <a:pt x="3" y="20"/>
                    <a:pt x="0" y="17"/>
                    <a:pt x="0" y="13"/>
                  </a:cubicBezTo>
                  <a:cubicBezTo>
                    <a:pt x="0" y="7"/>
                    <a:pt x="5" y="0"/>
                    <a:pt x="12" y="0"/>
                  </a:cubicBezTo>
                  <a:cubicBezTo>
                    <a:pt x="15" y="0"/>
                    <a:pt x="17" y="1"/>
                    <a:pt x="17" y="4"/>
                  </a:cubicBezTo>
                  <a:cubicBezTo>
                    <a:pt x="17" y="9"/>
                    <a:pt x="10" y="12"/>
                    <a:pt x="5" y="12"/>
                  </a:cubicBezTo>
                  <a:cubicBezTo>
                    <a:pt x="5" y="13"/>
                    <a:pt x="5" y="17"/>
                    <a:pt x="9" y="17"/>
                  </a:cubicBezTo>
                  <a:cubicBezTo>
                    <a:pt x="10" y="17"/>
                    <a:pt x="12" y="16"/>
                    <a:pt x="14" y="15"/>
                  </a:cubicBezTo>
                  <a:lnTo>
                    <a:pt x="15" y="18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3086101" y="3689350"/>
              <a:ext cx="47625" cy="63500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4"/>
                </a:cxn>
                <a:cxn ang="0">
                  <a:pos x="9" y="2"/>
                </a:cxn>
                <a:cxn ang="0">
                  <a:pos x="12" y="0"/>
                </a:cxn>
                <a:cxn ang="0">
                  <a:pos x="15" y="1"/>
                </a:cxn>
                <a:cxn ang="0">
                  <a:pos x="13" y="5"/>
                </a:cxn>
                <a:cxn ang="0">
                  <a:pos x="11" y="4"/>
                </a:cxn>
                <a:cxn ang="0">
                  <a:pos x="6" y="10"/>
                </a:cxn>
                <a:cxn ang="0">
                  <a:pos x="4" y="20"/>
                </a:cxn>
                <a:cxn ang="0">
                  <a:pos x="0" y="20"/>
                </a:cxn>
                <a:cxn ang="0">
                  <a:pos x="3" y="0"/>
                </a:cxn>
                <a:cxn ang="0">
                  <a:pos x="8" y="0"/>
                </a:cxn>
                <a:cxn ang="0">
                  <a:pos x="8" y="3"/>
                </a:cxn>
              </a:cxnLst>
              <a:rect l="0" t="0" r="r" b="b"/>
              <a:pathLst>
                <a:path w="15" h="20">
                  <a:moveTo>
                    <a:pt x="8" y="3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1"/>
                    <a:pt x="11" y="0"/>
                    <a:pt x="12" y="0"/>
                  </a:cubicBezTo>
                  <a:cubicBezTo>
                    <a:pt x="13" y="0"/>
                    <a:pt x="14" y="0"/>
                    <a:pt x="15" y="1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5"/>
                    <a:pt x="12" y="4"/>
                    <a:pt x="11" y="4"/>
                  </a:cubicBezTo>
                  <a:cubicBezTo>
                    <a:pt x="9" y="4"/>
                    <a:pt x="7" y="6"/>
                    <a:pt x="6" y="1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8" y="0"/>
                    <a:pt x="8" y="0"/>
                    <a:pt x="8" y="0"/>
                  </a:cubicBezTo>
                  <a:lnTo>
                    <a:pt x="8" y="3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3133726" y="3670300"/>
              <a:ext cx="44450" cy="82550"/>
            </a:xfrm>
            <a:custGeom>
              <a:avLst/>
              <a:gdLst/>
              <a:ahLst/>
              <a:cxnLst>
                <a:cxn ang="0">
                  <a:pos x="11" y="25"/>
                </a:cxn>
                <a:cxn ang="0">
                  <a:pos x="6" y="26"/>
                </a:cxn>
                <a:cxn ang="0">
                  <a:pos x="2" y="19"/>
                </a:cxn>
                <a:cxn ang="0">
                  <a:pos x="4" y="9"/>
                </a:cxn>
                <a:cxn ang="0">
                  <a:pos x="1" y="9"/>
                </a:cxn>
                <a:cxn ang="0">
                  <a:pos x="2" y="6"/>
                </a:cxn>
                <a:cxn ang="0">
                  <a:pos x="4" y="6"/>
                </a:cxn>
                <a:cxn ang="0">
                  <a:pos x="5" y="1"/>
                </a:cxn>
                <a:cxn ang="0">
                  <a:pos x="10" y="0"/>
                </a:cxn>
                <a:cxn ang="0">
                  <a:pos x="9" y="6"/>
                </a:cxn>
                <a:cxn ang="0">
                  <a:pos x="14" y="6"/>
                </a:cxn>
                <a:cxn ang="0">
                  <a:pos x="13" y="9"/>
                </a:cxn>
                <a:cxn ang="0">
                  <a:pos x="8" y="9"/>
                </a:cxn>
                <a:cxn ang="0">
                  <a:pos x="6" y="19"/>
                </a:cxn>
                <a:cxn ang="0">
                  <a:pos x="8" y="23"/>
                </a:cxn>
                <a:cxn ang="0">
                  <a:pos x="10" y="22"/>
                </a:cxn>
                <a:cxn ang="0">
                  <a:pos x="11" y="25"/>
                </a:cxn>
              </a:cxnLst>
              <a:rect l="0" t="0" r="r" b="b"/>
              <a:pathLst>
                <a:path w="14" h="26">
                  <a:moveTo>
                    <a:pt x="11" y="25"/>
                  </a:moveTo>
                  <a:cubicBezTo>
                    <a:pt x="9" y="26"/>
                    <a:pt x="7" y="26"/>
                    <a:pt x="6" y="26"/>
                  </a:cubicBezTo>
                  <a:cubicBezTo>
                    <a:pt x="2" y="26"/>
                    <a:pt x="0" y="25"/>
                    <a:pt x="2" y="1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23"/>
                    <a:pt x="7" y="23"/>
                    <a:pt x="8" y="23"/>
                  </a:cubicBezTo>
                  <a:cubicBezTo>
                    <a:pt x="9" y="23"/>
                    <a:pt x="10" y="23"/>
                    <a:pt x="10" y="22"/>
                  </a:cubicBezTo>
                  <a:lnTo>
                    <a:pt x="11" y="25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auto">
            <a:xfrm>
              <a:off x="3178176" y="3659188"/>
              <a:ext cx="31750" cy="93663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8" y="0"/>
                </a:cxn>
                <a:cxn ang="0">
                  <a:pos x="10" y="3"/>
                </a:cxn>
                <a:cxn ang="0">
                  <a:pos x="7" y="6"/>
                </a:cxn>
                <a:cxn ang="0">
                  <a:pos x="4" y="3"/>
                </a:cxn>
                <a:cxn ang="0">
                  <a:pos x="8" y="9"/>
                </a:cxn>
                <a:cxn ang="0">
                  <a:pos x="5" y="29"/>
                </a:cxn>
                <a:cxn ang="0">
                  <a:pos x="0" y="29"/>
                </a:cxn>
                <a:cxn ang="0">
                  <a:pos x="4" y="9"/>
                </a:cxn>
                <a:cxn ang="0">
                  <a:pos x="8" y="9"/>
                </a:cxn>
              </a:cxnLst>
              <a:rect l="0" t="0" r="r" b="b"/>
              <a:pathLst>
                <a:path w="10" h="29">
                  <a:moveTo>
                    <a:pt x="4" y="3"/>
                  </a:moveTo>
                  <a:cubicBezTo>
                    <a:pt x="5" y="2"/>
                    <a:pt x="6" y="0"/>
                    <a:pt x="8" y="0"/>
                  </a:cubicBezTo>
                  <a:cubicBezTo>
                    <a:pt x="9" y="0"/>
                    <a:pt x="10" y="2"/>
                    <a:pt x="10" y="3"/>
                  </a:cubicBezTo>
                  <a:cubicBezTo>
                    <a:pt x="10" y="5"/>
                    <a:pt x="8" y="6"/>
                    <a:pt x="7" y="6"/>
                  </a:cubicBezTo>
                  <a:cubicBezTo>
                    <a:pt x="5" y="6"/>
                    <a:pt x="4" y="5"/>
                    <a:pt x="4" y="3"/>
                  </a:cubicBezTo>
                  <a:moveTo>
                    <a:pt x="8" y="9"/>
                  </a:moveTo>
                  <a:cubicBezTo>
                    <a:pt x="5" y="29"/>
                    <a:pt x="5" y="29"/>
                    <a:pt x="5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4" y="9"/>
                    <a:pt x="4" y="9"/>
                    <a:pt x="4" y="9"/>
                  </a:cubicBezTo>
                  <a:lnTo>
                    <a:pt x="8" y="9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3206751" y="3689350"/>
              <a:ext cx="47625" cy="63500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11" y="3"/>
                </a:cxn>
                <a:cxn ang="0">
                  <a:pos x="8" y="5"/>
                </a:cxn>
                <a:cxn ang="0">
                  <a:pos x="11" y="9"/>
                </a:cxn>
                <a:cxn ang="0">
                  <a:pos x="13" y="14"/>
                </a:cxn>
                <a:cxn ang="0">
                  <a:pos x="6" y="20"/>
                </a:cxn>
                <a:cxn ang="0">
                  <a:pos x="0" y="18"/>
                </a:cxn>
                <a:cxn ang="0">
                  <a:pos x="2" y="16"/>
                </a:cxn>
                <a:cxn ang="0">
                  <a:pos x="6" y="17"/>
                </a:cxn>
                <a:cxn ang="0">
                  <a:pos x="9" y="14"/>
                </a:cxn>
                <a:cxn ang="0">
                  <a:pos x="6" y="10"/>
                </a:cxn>
                <a:cxn ang="0">
                  <a:pos x="4" y="5"/>
                </a:cxn>
                <a:cxn ang="0">
                  <a:pos x="10" y="0"/>
                </a:cxn>
                <a:cxn ang="0">
                  <a:pos x="15" y="1"/>
                </a:cxn>
                <a:cxn ang="0">
                  <a:pos x="14" y="3"/>
                </a:cxn>
              </a:cxnLst>
              <a:rect l="0" t="0" r="r" b="b"/>
              <a:pathLst>
                <a:path w="15" h="20">
                  <a:moveTo>
                    <a:pt x="14" y="3"/>
                  </a:moveTo>
                  <a:cubicBezTo>
                    <a:pt x="13" y="3"/>
                    <a:pt x="12" y="3"/>
                    <a:pt x="11" y="3"/>
                  </a:cubicBezTo>
                  <a:cubicBezTo>
                    <a:pt x="10" y="3"/>
                    <a:pt x="8" y="3"/>
                    <a:pt x="8" y="5"/>
                  </a:cubicBezTo>
                  <a:cubicBezTo>
                    <a:pt x="8" y="6"/>
                    <a:pt x="9" y="7"/>
                    <a:pt x="11" y="9"/>
                  </a:cubicBezTo>
                  <a:cubicBezTo>
                    <a:pt x="12" y="11"/>
                    <a:pt x="13" y="13"/>
                    <a:pt x="13" y="14"/>
                  </a:cubicBezTo>
                  <a:cubicBezTo>
                    <a:pt x="13" y="18"/>
                    <a:pt x="10" y="20"/>
                    <a:pt x="6" y="20"/>
                  </a:cubicBezTo>
                  <a:cubicBezTo>
                    <a:pt x="3" y="20"/>
                    <a:pt x="2" y="19"/>
                    <a:pt x="0" y="18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4" y="17"/>
                    <a:pt x="6" y="17"/>
                  </a:cubicBezTo>
                  <a:cubicBezTo>
                    <a:pt x="7" y="17"/>
                    <a:pt x="9" y="16"/>
                    <a:pt x="9" y="14"/>
                  </a:cubicBezTo>
                  <a:cubicBezTo>
                    <a:pt x="9" y="13"/>
                    <a:pt x="8" y="12"/>
                    <a:pt x="6" y="10"/>
                  </a:cubicBezTo>
                  <a:cubicBezTo>
                    <a:pt x="4" y="8"/>
                    <a:pt x="4" y="7"/>
                    <a:pt x="4" y="5"/>
                  </a:cubicBezTo>
                  <a:cubicBezTo>
                    <a:pt x="4" y="1"/>
                    <a:pt x="7" y="0"/>
                    <a:pt x="10" y="0"/>
                  </a:cubicBezTo>
                  <a:cubicBezTo>
                    <a:pt x="13" y="0"/>
                    <a:pt x="14" y="0"/>
                    <a:pt x="15" y="1"/>
                  </a:cubicBezTo>
                  <a:lnTo>
                    <a:pt x="14" y="3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auto">
            <a:xfrm>
              <a:off x="3260726" y="3689350"/>
              <a:ext cx="57150" cy="63500"/>
            </a:xfrm>
            <a:custGeom>
              <a:avLst/>
              <a:gdLst/>
              <a:ahLst/>
              <a:cxnLst>
                <a:cxn ang="0">
                  <a:pos x="13" y="4"/>
                </a:cxn>
                <a:cxn ang="0">
                  <a:pos x="11" y="3"/>
                </a:cxn>
                <a:cxn ang="0">
                  <a:pos x="6" y="9"/>
                </a:cxn>
                <a:cxn ang="0">
                  <a:pos x="13" y="4"/>
                </a:cxn>
                <a:cxn ang="0">
                  <a:pos x="15" y="18"/>
                </a:cxn>
                <a:cxn ang="0">
                  <a:pos x="6" y="20"/>
                </a:cxn>
                <a:cxn ang="0">
                  <a:pos x="0" y="13"/>
                </a:cxn>
                <a:cxn ang="0">
                  <a:pos x="13" y="0"/>
                </a:cxn>
                <a:cxn ang="0">
                  <a:pos x="18" y="4"/>
                </a:cxn>
                <a:cxn ang="0">
                  <a:pos x="5" y="12"/>
                </a:cxn>
                <a:cxn ang="0">
                  <a:pos x="9" y="17"/>
                </a:cxn>
                <a:cxn ang="0">
                  <a:pos x="14" y="15"/>
                </a:cxn>
                <a:cxn ang="0">
                  <a:pos x="15" y="18"/>
                </a:cxn>
              </a:cxnLst>
              <a:rect l="0" t="0" r="r" b="b"/>
              <a:pathLst>
                <a:path w="18" h="20">
                  <a:moveTo>
                    <a:pt x="13" y="4"/>
                  </a:moveTo>
                  <a:cubicBezTo>
                    <a:pt x="13" y="3"/>
                    <a:pt x="13" y="3"/>
                    <a:pt x="11" y="3"/>
                  </a:cubicBezTo>
                  <a:cubicBezTo>
                    <a:pt x="9" y="3"/>
                    <a:pt x="7" y="5"/>
                    <a:pt x="6" y="9"/>
                  </a:cubicBezTo>
                  <a:cubicBezTo>
                    <a:pt x="10" y="9"/>
                    <a:pt x="13" y="7"/>
                    <a:pt x="13" y="4"/>
                  </a:cubicBezTo>
                  <a:moveTo>
                    <a:pt x="15" y="18"/>
                  </a:moveTo>
                  <a:cubicBezTo>
                    <a:pt x="12" y="20"/>
                    <a:pt x="9" y="20"/>
                    <a:pt x="6" y="20"/>
                  </a:cubicBezTo>
                  <a:cubicBezTo>
                    <a:pt x="3" y="20"/>
                    <a:pt x="0" y="17"/>
                    <a:pt x="0" y="13"/>
                  </a:cubicBezTo>
                  <a:cubicBezTo>
                    <a:pt x="0" y="7"/>
                    <a:pt x="5" y="0"/>
                    <a:pt x="13" y="0"/>
                  </a:cubicBezTo>
                  <a:cubicBezTo>
                    <a:pt x="15" y="0"/>
                    <a:pt x="18" y="1"/>
                    <a:pt x="18" y="4"/>
                  </a:cubicBezTo>
                  <a:cubicBezTo>
                    <a:pt x="18" y="9"/>
                    <a:pt x="10" y="12"/>
                    <a:pt x="5" y="12"/>
                  </a:cubicBezTo>
                  <a:cubicBezTo>
                    <a:pt x="5" y="13"/>
                    <a:pt x="5" y="17"/>
                    <a:pt x="9" y="17"/>
                  </a:cubicBezTo>
                  <a:cubicBezTo>
                    <a:pt x="10" y="17"/>
                    <a:pt x="12" y="16"/>
                    <a:pt x="14" y="15"/>
                  </a:cubicBezTo>
                  <a:lnTo>
                    <a:pt x="15" y="18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3311526" y="3736975"/>
              <a:ext cx="28575" cy="38100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4" y="4"/>
                </a:cxn>
                <a:cxn ang="0">
                  <a:pos x="8" y="0"/>
                </a:cxn>
                <a:cxn ang="0">
                  <a:pos x="9" y="1"/>
                </a:cxn>
                <a:cxn ang="0">
                  <a:pos x="8" y="4"/>
                </a:cxn>
                <a:cxn ang="0">
                  <a:pos x="2" y="12"/>
                </a:cxn>
                <a:cxn ang="0">
                  <a:pos x="0" y="11"/>
                </a:cxn>
              </a:cxnLst>
              <a:rect l="0" t="0" r="r" b="b"/>
              <a:pathLst>
                <a:path w="9" h="12">
                  <a:moveTo>
                    <a:pt x="0" y="11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6" y="1"/>
                    <a:pt x="6" y="0"/>
                    <a:pt x="8" y="0"/>
                  </a:cubicBezTo>
                  <a:cubicBezTo>
                    <a:pt x="9" y="0"/>
                    <a:pt x="9" y="0"/>
                    <a:pt x="9" y="1"/>
                  </a:cubicBezTo>
                  <a:cubicBezTo>
                    <a:pt x="9" y="2"/>
                    <a:pt x="9" y="3"/>
                    <a:pt x="8" y="4"/>
                  </a:cubicBezTo>
                  <a:cubicBezTo>
                    <a:pt x="2" y="12"/>
                    <a:pt x="2" y="12"/>
                    <a:pt x="2" y="12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auto">
            <a:xfrm>
              <a:off x="3394076" y="3689350"/>
              <a:ext cx="60325" cy="63500"/>
            </a:xfrm>
            <a:custGeom>
              <a:avLst/>
              <a:gdLst/>
              <a:ahLst/>
              <a:cxnLst>
                <a:cxn ang="0">
                  <a:pos x="14" y="8"/>
                </a:cxn>
                <a:cxn ang="0">
                  <a:pos x="11" y="2"/>
                </a:cxn>
                <a:cxn ang="0">
                  <a:pos x="5" y="11"/>
                </a:cxn>
                <a:cxn ang="0">
                  <a:pos x="9" y="17"/>
                </a:cxn>
                <a:cxn ang="0">
                  <a:pos x="14" y="8"/>
                </a:cxn>
                <a:cxn ang="0">
                  <a:pos x="0" y="12"/>
                </a:cxn>
                <a:cxn ang="0">
                  <a:pos x="11" y="0"/>
                </a:cxn>
                <a:cxn ang="0">
                  <a:pos x="19" y="8"/>
                </a:cxn>
                <a:cxn ang="0">
                  <a:pos x="8" y="20"/>
                </a:cxn>
                <a:cxn ang="0">
                  <a:pos x="0" y="12"/>
                </a:cxn>
              </a:cxnLst>
              <a:rect l="0" t="0" r="r" b="b"/>
              <a:pathLst>
                <a:path w="19" h="20">
                  <a:moveTo>
                    <a:pt x="14" y="8"/>
                  </a:moveTo>
                  <a:cubicBezTo>
                    <a:pt x="14" y="5"/>
                    <a:pt x="13" y="2"/>
                    <a:pt x="11" y="2"/>
                  </a:cubicBezTo>
                  <a:cubicBezTo>
                    <a:pt x="6" y="2"/>
                    <a:pt x="5" y="8"/>
                    <a:pt x="5" y="11"/>
                  </a:cubicBezTo>
                  <a:cubicBezTo>
                    <a:pt x="5" y="15"/>
                    <a:pt x="6" y="17"/>
                    <a:pt x="9" y="17"/>
                  </a:cubicBezTo>
                  <a:cubicBezTo>
                    <a:pt x="11" y="17"/>
                    <a:pt x="14" y="16"/>
                    <a:pt x="14" y="8"/>
                  </a:cubicBezTo>
                  <a:moveTo>
                    <a:pt x="0" y="12"/>
                  </a:moveTo>
                  <a:cubicBezTo>
                    <a:pt x="0" y="3"/>
                    <a:pt x="6" y="0"/>
                    <a:pt x="11" y="0"/>
                  </a:cubicBezTo>
                  <a:cubicBezTo>
                    <a:pt x="17" y="0"/>
                    <a:pt x="19" y="4"/>
                    <a:pt x="19" y="8"/>
                  </a:cubicBezTo>
                  <a:cubicBezTo>
                    <a:pt x="19" y="14"/>
                    <a:pt x="15" y="20"/>
                    <a:pt x="8" y="20"/>
                  </a:cubicBezTo>
                  <a:cubicBezTo>
                    <a:pt x="3" y="20"/>
                    <a:pt x="0" y="16"/>
                    <a:pt x="0" y="12"/>
                  </a:cubicBezTo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3467101" y="3689350"/>
              <a:ext cx="60325" cy="63500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11" y="16"/>
                </a:cxn>
                <a:cxn ang="0">
                  <a:pos x="4" y="20"/>
                </a:cxn>
                <a:cxn ang="0">
                  <a:pos x="0" y="16"/>
                </a:cxn>
                <a:cxn ang="0">
                  <a:pos x="0" y="11"/>
                </a:cxn>
                <a:cxn ang="0">
                  <a:pos x="3" y="0"/>
                </a:cxn>
                <a:cxn ang="0">
                  <a:pos x="7" y="0"/>
                </a:cxn>
                <a:cxn ang="0">
                  <a:pos x="5" y="11"/>
                </a:cxn>
                <a:cxn ang="0">
                  <a:pos x="5" y="14"/>
                </a:cxn>
                <a:cxn ang="0">
                  <a:pos x="6" y="17"/>
                </a:cxn>
                <a:cxn ang="0">
                  <a:pos x="13" y="7"/>
                </a:cxn>
                <a:cxn ang="0">
                  <a:pos x="14" y="0"/>
                </a:cxn>
                <a:cxn ang="0">
                  <a:pos x="19" y="0"/>
                </a:cxn>
                <a:cxn ang="0">
                  <a:pos x="15" y="20"/>
                </a:cxn>
                <a:cxn ang="0">
                  <a:pos x="11" y="20"/>
                </a:cxn>
                <a:cxn ang="0">
                  <a:pos x="11" y="16"/>
                </a:cxn>
              </a:cxnLst>
              <a:rect l="0" t="0" r="r" b="b"/>
              <a:pathLst>
                <a:path w="19" h="20">
                  <a:moveTo>
                    <a:pt x="11" y="16"/>
                  </a:moveTo>
                  <a:cubicBezTo>
                    <a:pt x="11" y="16"/>
                    <a:pt x="11" y="16"/>
                    <a:pt x="11" y="16"/>
                  </a:cubicBezTo>
                  <a:cubicBezTo>
                    <a:pt x="9" y="19"/>
                    <a:pt x="6" y="20"/>
                    <a:pt x="4" y="20"/>
                  </a:cubicBezTo>
                  <a:cubicBezTo>
                    <a:pt x="2" y="20"/>
                    <a:pt x="0" y="19"/>
                    <a:pt x="0" y="16"/>
                  </a:cubicBezTo>
                  <a:cubicBezTo>
                    <a:pt x="0" y="15"/>
                    <a:pt x="0" y="13"/>
                    <a:pt x="0" y="1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3"/>
                    <a:pt x="5" y="13"/>
                    <a:pt x="5" y="14"/>
                  </a:cubicBezTo>
                  <a:cubicBezTo>
                    <a:pt x="5" y="16"/>
                    <a:pt x="6" y="17"/>
                    <a:pt x="6" y="17"/>
                  </a:cubicBezTo>
                  <a:cubicBezTo>
                    <a:pt x="9" y="17"/>
                    <a:pt x="12" y="12"/>
                    <a:pt x="13" y="7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1" y="20"/>
                    <a:pt x="11" y="20"/>
                    <a:pt x="11" y="20"/>
                  </a:cubicBezTo>
                  <a:lnTo>
                    <a:pt x="11" y="16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3533776" y="3689350"/>
              <a:ext cx="47625" cy="63500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4"/>
                </a:cxn>
                <a:cxn ang="0">
                  <a:pos x="9" y="2"/>
                </a:cxn>
                <a:cxn ang="0">
                  <a:pos x="13" y="0"/>
                </a:cxn>
                <a:cxn ang="0">
                  <a:pos x="15" y="1"/>
                </a:cxn>
                <a:cxn ang="0">
                  <a:pos x="13" y="5"/>
                </a:cxn>
                <a:cxn ang="0">
                  <a:pos x="11" y="4"/>
                </a:cxn>
                <a:cxn ang="0">
                  <a:pos x="7" y="10"/>
                </a:cxn>
                <a:cxn ang="0">
                  <a:pos x="5" y="20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8" y="0"/>
                </a:cxn>
                <a:cxn ang="0">
                  <a:pos x="8" y="3"/>
                </a:cxn>
              </a:cxnLst>
              <a:rect l="0" t="0" r="r" b="b"/>
              <a:pathLst>
                <a:path w="15" h="20">
                  <a:moveTo>
                    <a:pt x="8" y="3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1"/>
                    <a:pt x="11" y="0"/>
                    <a:pt x="13" y="0"/>
                  </a:cubicBezTo>
                  <a:cubicBezTo>
                    <a:pt x="14" y="0"/>
                    <a:pt x="15" y="0"/>
                    <a:pt x="15" y="1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5"/>
                    <a:pt x="12" y="4"/>
                    <a:pt x="11" y="4"/>
                  </a:cubicBezTo>
                  <a:cubicBezTo>
                    <a:pt x="9" y="4"/>
                    <a:pt x="7" y="6"/>
                    <a:pt x="7" y="1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0"/>
                    <a:pt x="8" y="0"/>
                    <a:pt x="8" y="0"/>
                  </a:cubicBezTo>
                  <a:lnTo>
                    <a:pt x="8" y="3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3613151" y="3689350"/>
              <a:ext cx="47625" cy="63500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11" y="3"/>
                </a:cxn>
                <a:cxn ang="0">
                  <a:pos x="8" y="5"/>
                </a:cxn>
                <a:cxn ang="0">
                  <a:pos x="11" y="9"/>
                </a:cxn>
                <a:cxn ang="0">
                  <a:pos x="13" y="14"/>
                </a:cxn>
                <a:cxn ang="0">
                  <a:pos x="6" y="20"/>
                </a:cxn>
                <a:cxn ang="0">
                  <a:pos x="0" y="18"/>
                </a:cxn>
                <a:cxn ang="0">
                  <a:pos x="2" y="16"/>
                </a:cxn>
                <a:cxn ang="0">
                  <a:pos x="5" y="17"/>
                </a:cxn>
                <a:cxn ang="0">
                  <a:pos x="9" y="14"/>
                </a:cxn>
                <a:cxn ang="0">
                  <a:pos x="6" y="10"/>
                </a:cxn>
                <a:cxn ang="0">
                  <a:pos x="3" y="5"/>
                </a:cxn>
                <a:cxn ang="0">
                  <a:pos x="10" y="0"/>
                </a:cxn>
                <a:cxn ang="0">
                  <a:pos x="15" y="1"/>
                </a:cxn>
                <a:cxn ang="0">
                  <a:pos x="14" y="3"/>
                </a:cxn>
              </a:cxnLst>
              <a:rect l="0" t="0" r="r" b="b"/>
              <a:pathLst>
                <a:path w="15" h="20">
                  <a:moveTo>
                    <a:pt x="14" y="3"/>
                  </a:moveTo>
                  <a:cubicBezTo>
                    <a:pt x="13" y="3"/>
                    <a:pt x="12" y="3"/>
                    <a:pt x="11" y="3"/>
                  </a:cubicBezTo>
                  <a:cubicBezTo>
                    <a:pt x="10" y="3"/>
                    <a:pt x="8" y="3"/>
                    <a:pt x="8" y="5"/>
                  </a:cubicBezTo>
                  <a:cubicBezTo>
                    <a:pt x="8" y="6"/>
                    <a:pt x="9" y="7"/>
                    <a:pt x="11" y="9"/>
                  </a:cubicBezTo>
                  <a:cubicBezTo>
                    <a:pt x="12" y="11"/>
                    <a:pt x="13" y="13"/>
                    <a:pt x="13" y="14"/>
                  </a:cubicBezTo>
                  <a:cubicBezTo>
                    <a:pt x="13" y="18"/>
                    <a:pt x="10" y="20"/>
                    <a:pt x="6" y="20"/>
                  </a:cubicBezTo>
                  <a:cubicBezTo>
                    <a:pt x="3" y="20"/>
                    <a:pt x="1" y="19"/>
                    <a:pt x="0" y="18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4" y="17"/>
                    <a:pt x="5" y="17"/>
                  </a:cubicBezTo>
                  <a:cubicBezTo>
                    <a:pt x="7" y="17"/>
                    <a:pt x="9" y="16"/>
                    <a:pt x="9" y="14"/>
                  </a:cubicBezTo>
                  <a:cubicBezTo>
                    <a:pt x="9" y="13"/>
                    <a:pt x="8" y="12"/>
                    <a:pt x="6" y="10"/>
                  </a:cubicBezTo>
                  <a:cubicBezTo>
                    <a:pt x="4" y="8"/>
                    <a:pt x="3" y="7"/>
                    <a:pt x="3" y="5"/>
                  </a:cubicBezTo>
                  <a:cubicBezTo>
                    <a:pt x="3" y="1"/>
                    <a:pt x="7" y="0"/>
                    <a:pt x="10" y="0"/>
                  </a:cubicBezTo>
                  <a:cubicBezTo>
                    <a:pt x="13" y="0"/>
                    <a:pt x="14" y="0"/>
                    <a:pt x="15" y="1"/>
                  </a:cubicBezTo>
                  <a:lnTo>
                    <a:pt x="14" y="3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auto">
            <a:xfrm>
              <a:off x="3667126" y="3689350"/>
              <a:ext cx="63500" cy="63500"/>
            </a:xfrm>
            <a:custGeom>
              <a:avLst/>
              <a:gdLst/>
              <a:ahLst/>
              <a:cxnLst>
                <a:cxn ang="0">
                  <a:pos x="15" y="8"/>
                </a:cxn>
                <a:cxn ang="0">
                  <a:pos x="11" y="2"/>
                </a:cxn>
                <a:cxn ang="0">
                  <a:pos x="5" y="11"/>
                </a:cxn>
                <a:cxn ang="0">
                  <a:pos x="10" y="17"/>
                </a:cxn>
                <a:cxn ang="0">
                  <a:pos x="15" y="8"/>
                </a:cxn>
                <a:cxn ang="0">
                  <a:pos x="0" y="12"/>
                </a:cxn>
                <a:cxn ang="0">
                  <a:pos x="11" y="0"/>
                </a:cxn>
                <a:cxn ang="0">
                  <a:pos x="20" y="8"/>
                </a:cxn>
                <a:cxn ang="0">
                  <a:pos x="9" y="20"/>
                </a:cxn>
                <a:cxn ang="0">
                  <a:pos x="0" y="12"/>
                </a:cxn>
              </a:cxnLst>
              <a:rect l="0" t="0" r="r" b="b"/>
              <a:pathLst>
                <a:path w="20" h="20">
                  <a:moveTo>
                    <a:pt x="15" y="8"/>
                  </a:moveTo>
                  <a:cubicBezTo>
                    <a:pt x="15" y="5"/>
                    <a:pt x="14" y="2"/>
                    <a:pt x="11" y="2"/>
                  </a:cubicBezTo>
                  <a:cubicBezTo>
                    <a:pt x="7" y="2"/>
                    <a:pt x="5" y="8"/>
                    <a:pt x="5" y="11"/>
                  </a:cubicBezTo>
                  <a:cubicBezTo>
                    <a:pt x="5" y="15"/>
                    <a:pt x="7" y="17"/>
                    <a:pt x="10" y="17"/>
                  </a:cubicBezTo>
                  <a:cubicBezTo>
                    <a:pt x="11" y="17"/>
                    <a:pt x="15" y="16"/>
                    <a:pt x="15" y="8"/>
                  </a:cubicBezTo>
                  <a:moveTo>
                    <a:pt x="0" y="12"/>
                  </a:moveTo>
                  <a:cubicBezTo>
                    <a:pt x="0" y="3"/>
                    <a:pt x="7" y="0"/>
                    <a:pt x="11" y="0"/>
                  </a:cubicBezTo>
                  <a:cubicBezTo>
                    <a:pt x="18" y="0"/>
                    <a:pt x="20" y="4"/>
                    <a:pt x="20" y="8"/>
                  </a:cubicBezTo>
                  <a:cubicBezTo>
                    <a:pt x="20" y="14"/>
                    <a:pt x="16" y="20"/>
                    <a:pt x="9" y="20"/>
                  </a:cubicBezTo>
                  <a:cubicBezTo>
                    <a:pt x="4" y="20"/>
                    <a:pt x="0" y="16"/>
                    <a:pt x="0" y="12"/>
                  </a:cubicBezTo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3740151" y="3689350"/>
              <a:ext cx="63500" cy="63500"/>
            </a:xfrm>
            <a:custGeom>
              <a:avLst/>
              <a:gdLst/>
              <a:ahLst/>
              <a:cxnLst>
                <a:cxn ang="0">
                  <a:pos x="12" y="16"/>
                </a:cxn>
                <a:cxn ang="0">
                  <a:pos x="12" y="16"/>
                </a:cxn>
                <a:cxn ang="0">
                  <a:pos x="5" y="20"/>
                </a:cxn>
                <a:cxn ang="0">
                  <a:pos x="0" y="16"/>
                </a:cxn>
                <a:cxn ang="0">
                  <a:pos x="1" y="11"/>
                </a:cxn>
                <a:cxn ang="0">
                  <a:pos x="3" y="0"/>
                </a:cxn>
                <a:cxn ang="0">
                  <a:pos x="8" y="0"/>
                </a:cxn>
                <a:cxn ang="0">
                  <a:pos x="6" y="11"/>
                </a:cxn>
                <a:cxn ang="0">
                  <a:pos x="5" y="14"/>
                </a:cxn>
                <a:cxn ang="0">
                  <a:pos x="7" y="17"/>
                </a:cxn>
                <a:cxn ang="0">
                  <a:pos x="14" y="7"/>
                </a:cxn>
                <a:cxn ang="0">
                  <a:pos x="15" y="0"/>
                </a:cxn>
                <a:cxn ang="0">
                  <a:pos x="20" y="0"/>
                </a:cxn>
                <a:cxn ang="0">
                  <a:pos x="16" y="20"/>
                </a:cxn>
                <a:cxn ang="0">
                  <a:pos x="11" y="20"/>
                </a:cxn>
                <a:cxn ang="0">
                  <a:pos x="12" y="16"/>
                </a:cxn>
              </a:cxnLst>
              <a:rect l="0" t="0" r="r" b="b"/>
              <a:pathLst>
                <a:path w="20" h="20">
                  <a:moveTo>
                    <a:pt x="12" y="16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9" y="19"/>
                    <a:pt x="7" y="20"/>
                    <a:pt x="5" y="20"/>
                  </a:cubicBezTo>
                  <a:cubicBezTo>
                    <a:pt x="3" y="20"/>
                    <a:pt x="0" y="19"/>
                    <a:pt x="0" y="16"/>
                  </a:cubicBezTo>
                  <a:cubicBezTo>
                    <a:pt x="0" y="15"/>
                    <a:pt x="0" y="13"/>
                    <a:pt x="1" y="1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3"/>
                    <a:pt x="5" y="13"/>
                    <a:pt x="5" y="14"/>
                  </a:cubicBezTo>
                  <a:cubicBezTo>
                    <a:pt x="5" y="16"/>
                    <a:pt x="7" y="17"/>
                    <a:pt x="7" y="17"/>
                  </a:cubicBezTo>
                  <a:cubicBezTo>
                    <a:pt x="9" y="17"/>
                    <a:pt x="13" y="12"/>
                    <a:pt x="14" y="7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1" y="20"/>
                    <a:pt x="11" y="20"/>
                    <a:pt x="11" y="20"/>
                  </a:cubicBezTo>
                  <a:lnTo>
                    <a:pt x="12" y="16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3810001" y="3689350"/>
              <a:ext cx="49213" cy="63500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7" y="4"/>
                </a:cxn>
                <a:cxn ang="0">
                  <a:pos x="9" y="2"/>
                </a:cxn>
                <a:cxn ang="0">
                  <a:pos x="12" y="0"/>
                </a:cxn>
                <a:cxn ang="0">
                  <a:pos x="15" y="1"/>
                </a:cxn>
                <a:cxn ang="0">
                  <a:pos x="12" y="5"/>
                </a:cxn>
                <a:cxn ang="0">
                  <a:pos x="11" y="4"/>
                </a:cxn>
                <a:cxn ang="0">
                  <a:pos x="6" y="10"/>
                </a:cxn>
                <a:cxn ang="0">
                  <a:pos x="4" y="20"/>
                </a:cxn>
                <a:cxn ang="0">
                  <a:pos x="0" y="20"/>
                </a:cxn>
                <a:cxn ang="0">
                  <a:pos x="3" y="0"/>
                </a:cxn>
                <a:cxn ang="0">
                  <a:pos x="8" y="0"/>
                </a:cxn>
                <a:cxn ang="0">
                  <a:pos x="7" y="3"/>
                </a:cxn>
              </a:cxnLst>
              <a:rect l="0" t="0" r="r" b="b"/>
              <a:pathLst>
                <a:path w="15" h="20">
                  <a:moveTo>
                    <a:pt x="7" y="3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3" y="0"/>
                    <a:pt x="14" y="0"/>
                    <a:pt x="15" y="1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4"/>
                    <a:pt x="11" y="4"/>
                  </a:cubicBezTo>
                  <a:cubicBezTo>
                    <a:pt x="9" y="4"/>
                    <a:pt x="7" y="6"/>
                    <a:pt x="6" y="1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8" y="0"/>
                    <a:pt x="8" y="0"/>
                    <a:pt x="8" y="0"/>
                  </a:cubicBezTo>
                  <a:lnTo>
                    <a:pt x="7" y="3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3856038" y="3689350"/>
              <a:ext cx="53975" cy="63500"/>
            </a:xfrm>
            <a:custGeom>
              <a:avLst/>
              <a:gdLst/>
              <a:ahLst/>
              <a:cxnLst>
                <a:cxn ang="0">
                  <a:pos x="15" y="18"/>
                </a:cxn>
                <a:cxn ang="0">
                  <a:pos x="8" y="20"/>
                </a:cxn>
                <a:cxn ang="0">
                  <a:pos x="0" y="12"/>
                </a:cxn>
                <a:cxn ang="0">
                  <a:pos x="11" y="0"/>
                </a:cxn>
                <a:cxn ang="0">
                  <a:pos x="17" y="2"/>
                </a:cxn>
                <a:cxn ang="0">
                  <a:pos x="15" y="4"/>
                </a:cxn>
                <a:cxn ang="0">
                  <a:pos x="11" y="3"/>
                </a:cxn>
                <a:cxn ang="0">
                  <a:pos x="5" y="12"/>
                </a:cxn>
                <a:cxn ang="0">
                  <a:pos x="9" y="17"/>
                </a:cxn>
                <a:cxn ang="0">
                  <a:pos x="13" y="15"/>
                </a:cxn>
                <a:cxn ang="0">
                  <a:pos x="15" y="18"/>
                </a:cxn>
              </a:cxnLst>
              <a:rect l="0" t="0" r="r" b="b"/>
              <a:pathLst>
                <a:path w="17" h="20">
                  <a:moveTo>
                    <a:pt x="15" y="18"/>
                  </a:moveTo>
                  <a:cubicBezTo>
                    <a:pt x="12" y="20"/>
                    <a:pt x="11" y="20"/>
                    <a:pt x="8" y="20"/>
                  </a:cubicBezTo>
                  <a:cubicBezTo>
                    <a:pt x="3" y="20"/>
                    <a:pt x="0" y="17"/>
                    <a:pt x="0" y="12"/>
                  </a:cubicBezTo>
                  <a:cubicBezTo>
                    <a:pt x="0" y="6"/>
                    <a:pt x="4" y="0"/>
                    <a:pt x="11" y="0"/>
                  </a:cubicBezTo>
                  <a:cubicBezTo>
                    <a:pt x="14" y="0"/>
                    <a:pt x="15" y="0"/>
                    <a:pt x="17" y="2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3"/>
                    <a:pt x="11" y="3"/>
                  </a:cubicBezTo>
                  <a:cubicBezTo>
                    <a:pt x="8" y="3"/>
                    <a:pt x="5" y="7"/>
                    <a:pt x="5" y="12"/>
                  </a:cubicBezTo>
                  <a:cubicBezTo>
                    <a:pt x="5" y="14"/>
                    <a:pt x="7" y="17"/>
                    <a:pt x="9" y="17"/>
                  </a:cubicBezTo>
                  <a:cubicBezTo>
                    <a:pt x="11" y="17"/>
                    <a:pt x="12" y="16"/>
                    <a:pt x="13" y="15"/>
                  </a:cubicBezTo>
                  <a:lnTo>
                    <a:pt x="15" y="18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auto">
            <a:xfrm>
              <a:off x="3913188" y="3689350"/>
              <a:ext cx="53975" cy="63500"/>
            </a:xfrm>
            <a:custGeom>
              <a:avLst/>
              <a:gdLst/>
              <a:ahLst/>
              <a:cxnLst>
                <a:cxn ang="0">
                  <a:pos x="13" y="4"/>
                </a:cxn>
                <a:cxn ang="0">
                  <a:pos x="11" y="3"/>
                </a:cxn>
                <a:cxn ang="0">
                  <a:pos x="5" y="9"/>
                </a:cxn>
                <a:cxn ang="0">
                  <a:pos x="13" y="4"/>
                </a:cxn>
                <a:cxn ang="0">
                  <a:pos x="15" y="18"/>
                </a:cxn>
                <a:cxn ang="0">
                  <a:pos x="6" y="20"/>
                </a:cxn>
                <a:cxn ang="0">
                  <a:pos x="0" y="13"/>
                </a:cxn>
                <a:cxn ang="0">
                  <a:pos x="12" y="0"/>
                </a:cxn>
                <a:cxn ang="0">
                  <a:pos x="17" y="4"/>
                </a:cxn>
                <a:cxn ang="0">
                  <a:pos x="5" y="12"/>
                </a:cxn>
                <a:cxn ang="0">
                  <a:pos x="8" y="17"/>
                </a:cxn>
                <a:cxn ang="0">
                  <a:pos x="13" y="15"/>
                </a:cxn>
                <a:cxn ang="0">
                  <a:pos x="15" y="18"/>
                </a:cxn>
              </a:cxnLst>
              <a:rect l="0" t="0" r="r" b="b"/>
              <a:pathLst>
                <a:path w="17" h="20">
                  <a:moveTo>
                    <a:pt x="13" y="4"/>
                  </a:moveTo>
                  <a:cubicBezTo>
                    <a:pt x="13" y="3"/>
                    <a:pt x="12" y="3"/>
                    <a:pt x="11" y="3"/>
                  </a:cubicBezTo>
                  <a:cubicBezTo>
                    <a:pt x="9" y="3"/>
                    <a:pt x="6" y="5"/>
                    <a:pt x="5" y="9"/>
                  </a:cubicBezTo>
                  <a:cubicBezTo>
                    <a:pt x="9" y="9"/>
                    <a:pt x="13" y="7"/>
                    <a:pt x="13" y="4"/>
                  </a:cubicBezTo>
                  <a:moveTo>
                    <a:pt x="15" y="18"/>
                  </a:moveTo>
                  <a:cubicBezTo>
                    <a:pt x="11" y="20"/>
                    <a:pt x="8" y="20"/>
                    <a:pt x="6" y="20"/>
                  </a:cubicBezTo>
                  <a:cubicBezTo>
                    <a:pt x="2" y="20"/>
                    <a:pt x="0" y="17"/>
                    <a:pt x="0" y="13"/>
                  </a:cubicBezTo>
                  <a:cubicBezTo>
                    <a:pt x="0" y="7"/>
                    <a:pt x="4" y="0"/>
                    <a:pt x="12" y="0"/>
                  </a:cubicBezTo>
                  <a:cubicBezTo>
                    <a:pt x="14" y="0"/>
                    <a:pt x="17" y="1"/>
                    <a:pt x="17" y="4"/>
                  </a:cubicBezTo>
                  <a:cubicBezTo>
                    <a:pt x="17" y="9"/>
                    <a:pt x="9" y="12"/>
                    <a:pt x="5" y="12"/>
                  </a:cubicBezTo>
                  <a:cubicBezTo>
                    <a:pt x="5" y="13"/>
                    <a:pt x="5" y="17"/>
                    <a:pt x="8" y="17"/>
                  </a:cubicBezTo>
                  <a:cubicBezTo>
                    <a:pt x="10" y="17"/>
                    <a:pt x="11" y="16"/>
                    <a:pt x="13" y="15"/>
                  </a:cubicBezTo>
                  <a:lnTo>
                    <a:pt x="15" y="18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auto">
            <a:xfrm>
              <a:off x="4008438" y="3689350"/>
              <a:ext cx="60325" cy="63500"/>
            </a:xfrm>
            <a:custGeom>
              <a:avLst/>
              <a:gdLst/>
              <a:ahLst/>
              <a:cxnLst>
                <a:cxn ang="0">
                  <a:pos x="14" y="8"/>
                </a:cxn>
                <a:cxn ang="0">
                  <a:pos x="11" y="2"/>
                </a:cxn>
                <a:cxn ang="0">
                  <a:pos x="5" y="11"/>
                </a:cxn>
                <a:cxn ang="0">
                  <a:pos x="9" y="17"/>
                </a:cxn>
                <a:cxn ang="0">
                  <a:pos x="14" y="8"/>
                </a:cxn>
                <a:cxn ang="0">
                  <a:pos x="0" y="12"/>
                </a:cxn>
                <a:cxn ang="0">
                  <a:pos x="11" y="0"/>
                </a:cxn>
                <a:cxn ang="0">
                  <a:pos x="19" y="8"/>
                </a:cxn>
                <a:cxn ang="0">
                  <a:pos x="8" y="20"/>
                </a:cxn>
                <a:cxn ang="0">
                  <a:pos x="0" y="12"/>
                </a:cxn>
              </a:cxnLst>
              <a:rect l="0" t="0" r="r" b="b"/>
              <a:pathLst>
                <a:path w="19" h="20">
                  <a:moveTo>
                    <a:pt x="14" y="8"/>
                  </a:moveTo>
                  <a:cubicBezTo>
                    <a:pt x="14" y="5"/>
                    <a:pt x="13" y="2"/>
                    <a:pt x="11" y="2"/>
                  </a:cubicBezTo>
                  <a:cubicBezTo>
                    <a:pt x="6" y="2"/>
                    <a:pt x="5" y="8"/>
                    <a:pt x="5" y="11"/>
                  </a:cubicBezTo>
                  <a:cubicBezTo>
                    <a:pt x="5" y="15"/>
                    <a:pt x="6" y="17"/>
                    <a:pt x="9" y="17"/>
                  </a:cubicBezTo>
                  <a:cubicBezTo>
                    <a:pt x="11" y="17"/>
                    <a:pt x="14" y="16"/>
                    <a:pt x="14" y="8"/>
                  </a:cubicBezTo>
                  <a:moveTo>
                    <a:pt x="0" y="12"/>
                  </a:moveTo>
                  <a:cubicBezTo>
                    <a:pt x="0" y="3"/>
                    <a:pt x="6" y="0"/>
                    <a:pt x="11" y="0"/>
                  </a:cubicBezTo>
                  <a:cubicBezTo>
                    <a:pt x="17" y="0"/>
                    <a:pt x="19" y="4"/>
                    <a:pt x="19" y="8"/>
                  </a:cubicBezTo>
                  <a:cubicBezTo>
                    <a:pt x="19" y="14"/>
                    <a:pt x="15" y="20"/>
                    <a:pt x="8" y="20"/>
                  </a:cubicBezTo>
                  <a:cubicBezTo>
                    <a:pt x="3" y="20"/>
                    <a:pt x="0" y="16"/>
                    <a:pt x="0" y="12"/>
                  </a:cubicBezTo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4078288" y="3659188"/>
              <a:ext cx="50800" cy="93663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4" y="12"/>
                </a:cxn>
                <a:cxn ang="0">
                  <a:pos x="1" y="12"/>
                </a:cxn>
                <a:cxn ang="0">
                  <a:pos x="1" y="9"/>
                </a:cxn>
                <a:cxn ang="0">
                  <a:pos x="4" y="9"/>
                </a:cxn>
                <a:cxn ang="0">
                  <a:pos x="5" y="7"/>
                </a:cxn>
                <a:cxn ang="0">
                  <a:pos x="12" y="0"/>
                </a:cxn>
                <a:cxn ang="0">
                  <a:pos x="16" y="1"/>
                </a:cxn>
                <a:cxn ang="0">
                  <a:pos x="14" y="3"/>
                </a:cxn>
                <a:cxn ang="0">
                  <a:pos x="12" y="3"/>
                </a:cxn>
                <a:cxn ang="0">
                  <a:pos x="10" y="6"/>
                </a:cxn>
                <a:cxn ang="0">
                  <a:pos x="9" y="9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8" y="12"/>
                </a:cxn>
                <a:cxn ang="0">
                  <a:pos x="5" y="29"/>
                </a:cxn>
                <a:cxn ang="0">
                  <a:pos x="0" y="29"/>
                </a:cxn>
              </a:cxnLst>
              <a:rect l="0" t="0" r="r" b="b"/>
              <a:pathLst>
                <a:path w="16" h="29">
                  <a:moveTo>
                    <a:pt x="0" y="29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2"/>
                    <a:pt x="9" y="0"/>
                    <a:pt x="12" y="0"/>
                  </a:cubicBezTo>
                  <a:cubicBezTo>
                    <a:pt x="13" y="0"/>
                    <a:pt x="14" y="0"/>
                    <a:pt x="16" y="1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3" y="3"/>
                    <a:pt x="12" y="3"/>
                  </a:cubicBezTo>
                  <a:cubicBezTo>
                    <a:pt x="12" y="3"/>
                    <a:pt x="10" y="3"/>
                    <a:pt x="10" y="6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5" y="29"/>
                    <a:pt x="5" y="29"/>
                    <a:pt x="5" y="29"/>
                  </a:cubicBezTo>
                  <a:lnTo>
                    <a:pt x="0" y="29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5" name="Freeform 33"/>
            <p:cNvSpPr>
              <a:spLocks noEditPoints="1"/>
            </p:cNvSpPr>
            <p:nvPr/>
          </p:nvSpPr>
          <p:spPr bwMode="auto">
            <a:xfrm>
              <a:off x="4154488" y="3689350"/>
              <a:ext cx="53975" cy="63500"/>
            </a:xfrm>
            <a:custGeom>
              <a:avLst/>
              <a:gdLst/>
              <a:ahLst/>
              <a:cxnLst>
                <a:cxn ang="0">
                  <a:pos x="12" y="4"/>
                </a:cxn>
                <a:cxn ang="0">
                  <a:pos x="10" y="3"/>
                </a:cxn>
                <a:cxn ang="0">
                  <a:pos x="5" y="9"/>
                </a:cxn>
                <a:cxn ang="0">
                  <a:pos x="12" y="4"/>
                </a:cxn>
                <a:cxn ang="0">
                  <a:pos x="14" y="18"/>
                </a:cxn>
                <a:cxn ang="0">
                  <a:pos x="6" y="20"/>
                </a:cxn>
                <a:cxn ang="0">
                  <a:pos x="0" y="13"/>
                </a:cxn>
                <a:cxn ang="0">
                  <a:pos x="12" y="0"/>
                </a:cxn>
                <a:cxn ang="0">
                  <a:pos x="17" y="4"/>
                </a:cxn>
                <a:cxn ang="0">
                  <a:pos x="5" y="12"/>
                </a:cxn>
                <a:cxn ang="0">
                  <a:pos x="8" y="17"/>
                </a:cxn>
                <a:cxn ang="0">
                  <a:pos x="13" y="15"/>
                </a:cxn>
                <a:cxn ang="0">
                  <a:pos x="14" y="18"/>
                </a:cxn>
              </a:cxnLst>
              <a:rect l="0" t="0" r="r" b="b"/>
              <a:pathLst>
                <a:path w="17" h="20">
                  <a:moveTo>
                    <a:pt x="12" y="4"/>
                  </a:moveTo>
                  <a:cubicBezTo>
                    <a:pt x="12" y="3"/>
                    <a:pt x="12" y="3"/>
                    <a:pt x="10" y="3"/>
                  </a:cubicBezTo>
                  <a:cubicBezTo>
                    <a:pt x="8" y="3"/>
                    <a:pt x="6" y="5"/>
                    <a:pt x="5" y="9"/>
                  </a:cubicBezTo>
                  <a:cubicBezTo>
                    <a:pt x="9" y="9"/>
                    <a:pt x="12" y="7"/>
                    <a:pt x="12" y="4"/>
                  </a:cubicBezTo>
                  <a:moveTo>
                    <a:pt x="14" y="18"/>
                  </a:moveTo>
                  <a:cubicBezTo>
                    <a:pt x="11" y="20"/>
                    <a:pt x="8" y="20"/>
                    <a:pt x="6" y="20"/>
                  </a:cubicBezTo>
                  <a:cubicBezTo>
                    <a:pt x="2" y="20"/>
                    <a:pt x="0" y="17"/>
                    <a:pt x="0" y="13"/>
                  </a:cubicBezTo>
                  <a:cubicBezTo>
                    <a:pt x="0" y="7"/>
                    <a:pt x="4" y="0"/>
                    <a:pt x="12" y="0"/>
                  </a:cubicBezTo>
                  <a:cubicBezTo>
                    <a:pt x="14" y="0"/>
                    <a:pt x="17" y="1"/>
                    <a:pt x="17" y="4"/>
                  </a:cubicBezTo>
                  <a:cubicBezTo>
                    <a:pt x="17" y="9"/>
                    <a:pt x="9" y="12"/>
                    <a:pt x="5" y="12"/>
                  </a:cubicBezTo>
                  <a:cubicBezTo>
                    <a:pt x="4" y="13"/>
                    <a:pt x="4" y="17"/>
                    <a:pt x="8" y="17"/>
                  </a:cubicBezTo>
                  <a:cubicBezTo>
                    <a:pt x="9" y="17"/>
                    <a:pt x="11" y="16"/>
                    <a:pt x="13" y="15"/>
                  </a:cubicBezTo>
                  <a:lnTo>
                    <a:pt x="14" y="18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4211638" y="3689350"/>
              <a:ext cx="63500" cy="63500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" y="4"/>
                </a:cxn>
                <a:cxn ang="0">
                  <a:pos x="16" y="0"/>
                </a:cxn>
                <a:cxn ang="0">
                  <a:pos x="20" y="4"/>
                </a:cxn>
                <a:cxn ang="0">
                  <a:pos x="19" y="8"/>
                </a:cxn>
                <a:cxn ang="0">
                  <a:pos x="17" y="20"/>
                </a:cxn>
                <a:cxn ang="0">
                  <a:pos x="12" y="20"/>
                </a:cxn>
                <a:cxn ang="0">
                  <a:pos x="15" y="9"/>
                </a:cxn>
                <a:cxn ang="0">
                  <a:pos x="15" y="6"/>
                </a:cxn>
                <a:cxn ang="0">
                  <a:pos x="13" y="3"/>
                </a:cxn>
                <a:cxn ang="0">
                  <a:pos x="6" y="13"/>
                </a:cxn>
                <a:cxn ang="0">
                  <a:pos x="5" y="20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8" y="0"/>
                </a:cxn>
                <a:cxn ang="0">
                  <a:pos x="8" y="4"/>
                </a:cxn>
              </a:cxnLst>
              <a:rect l="0" t="0" r="r" b="b"/>
              <a:pathLst>
                <a:path w="20" h="20"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11" y="1"/>
                    <a:pt x="13" y="0"/>
                    <a:pt x="16" y="0"/>
                  </a:cubicBezTo>
                  <a:cubicBezTo>
                    <a:pt x="18" y="0"/>
                    <a:pt x="20" y="1"/>
                    <a:pt x="20" y="4"/>
                  </a:cubicBezTo>
                  <a:cubicBezTo>
                    <a:pt x="20" y="5"/>
                    <a:pt x="20" y="7"/>
                    <a:pt x="19" y="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7"/>
                    <a:pt x="15" y="6"/>
                    <a:pt x="15" y="6"/>
                  </a:cubicBezTo>
                  <a:cubicBezTo>
                    <a:pt x="15" y="4"/>
                    <a:pt x="14" y="3"/>
                    <a:pt x="13" y="3"/>
                  </a:cubicBezTo>
                  <a:cubicBezTo>
                    <a:pt x="11" y="3"/>
                    <a:pt x="7" y="8"/>
                    <a:pt x="6" y="13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0"/>
                    <a:pt x="8" y="0"/>
                    <a:pt x="8" y="0"/>
                  </a:cubicBezTo>
                  <a:lnTo>
                    <a:pt x="8" y="4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7" name="Freeform 35"/>
            <p:cNvSpPr>
              <a:spLocks noEditPoints="1"/>
            </p:cNvSpPr>
            <p:nvPr/>
          </p:nvSpPr>
          <p:spPr bwMode="auto">
            <a:xfrm>
              <a:off x="4284663" y="3689350"/>
              <a:ext cx="53975" cy="63500"/>
            </a:xfrm>
            <a:custGeom>
              <a:avLst/>
              <a:gdLst/>
              <a:ahLst/>
              <a:cxnLst>
                <a:cxn ang="0">
                  <a:pos x="13" y="4"/>
                </a:cxn>
                <a:cxn ang="0">
                  <a:pos x="11" y="3"/>
                </a:cxn>
                <a:cxn ang="0">
                  <a:pos x="6" y="9"/>
                </a:cxn>
                <a:cxn ang="0">
                  <a:pos x="13" y="4"/>
                </a:cxn>
                <a:cxn ang="0">
                  <a:pos x="15" y="18"/>
                </a:cxn>
                <a:cxn ang="0">
                  <a:pos x="6" y="20"/>
                </a:cxn>
                <a:cxn ang="0">
                  <a:pos x="0" y="13"/>
                </a:cxn>
                <a:cxn ang="0">
                  <a:pos x="12" y="0"/>
                </a:cxn>
                <a:cxn ang="0">
                  <a:pos x="17" y="4"/>
                </a:cxn>
                <a:cxn ang="0">
                  <a:pos x="5" y="12"/>
                </a:cxn>
                <a:cxn ang="0">
                  <a:pos x="9" y="17"/>
                </a:cxn>
                <a:cxn ang="0">
                  <a:pos x="14" y="15"/>
                </a:cxn>
                <a:cxn ang="0">
                  <a:pos x="15" y="18"/>
                </a:cxn>
              </a:cxnLst>
              <a:rect l="0" t="0" r="r" b="b"/>
              <a:pathLst>
                <a:path w="17" h="20">
                  <a:moveTo>
                    <a:pt x="13" y="4"/>
                  </a:moveTo>
                  <a:cubicBezTo>
                    <a:pt x="13" y="3"/>
                    <a:pt x="12" y="3"/>
                    <a:pt x="11" y="3"/>
                  </a:cubicBezTo>
                  <a:cubicBezTo>
                    <a:pt x="9" y="3"/>
                    <a:pt x="7" y="5"/>
                    <a:pt x="6" y="9"/>
                  </a:cubicBezTo>
                  <a:cubicBezTo>
                    <a:pt x="9" y="9"/>
                    <a:pt x="13" y="7"/>
                    <a:pt x="13" y="4"/>
                  </a:cubicBezTo>
                  <a:moveTo>
                    <a:pt x="15" y="18"/>
                  </a:moveTo>
                  <a:cubicBezTo>
                    <a:pt x="12" y="20"/>
                    <a:pt x="8" y="20"/>
                    <a:pt x="6" y="20"/>
                  </a:cubicBezTo>
                  <a:cubicBezTo>
                    <a:pt x="3" y="20"/>
                    <a:pt x="0" y="17"/>
                    <a:pt x="0" y="13"/>
                  </a:cubicBezTo>
                  <a:cubicBezTo>
                    <a:pt x="0" y="7"/>
                    <a:pt x="5" y="0"/>
                    <a:pt x="12" y="0"/>
                  </a:cubicBezTo>
                  <a:cubicBezTo>
                    <a:pt x="15" y="0"/>
                    <a:pt x="17" y="1"/>
                    <a:pt x="17" y="4"/>
                  </a:cubicBezTo>
                  <a:cubicBezTo>
                    <a:pt x="17" y="9"/>
                    <a:pt x="10" y="12"/>
                    <a:pt x="5" y="12"/>
                  </a:cubicBezTo>
                  <a:cubicBezTo>
                    <a:pt x="5" y="13"/>
                    <a:pt x="5" y="17"/>
                    <a:pt x="9" y="17"/>
                  </a:cubicBezTo>
                  <a:cubicBezTo>
                    <a:pt x="10" y="17"/>
                    <a:pt x="12" y="16"/>
                    <a:pt x="14" y="15"/>
                  </a:cubicBezTo>
                  <a:lnTo>
                    <a:pt x="15" y="18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4344988" y="3689350"/>
              <a:ext cx="47625" cy="63500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7" y="4"/>
                </a:cxn>
                <a:cxn ang="0">
                  <a:pos x="9" y="2"/>
                </a:cxn>
                <a:cxn ang="0">
                  <a:pos x="12" y="0"/>
                </a:cxn>
                <a:cxn ang="0">
                  <a:pos x="15" y="1"/>
                </a:cxn>
                <a:cxn ang="0">
                  <a:pos x="12" y="5"/>
                </a:cxn>
                <a:cxn ang="0">
                  <a:pos x="11" y="4"/>
                </a:cxn>
                <a:cxn ang="0">
                  <a:pos x="6" y="10"/>
                </a:cxn>
                <a:cxn ang="0">
                  <a:pos x="4" y="20"/>
                </a:cxn>
                <a:cxn ang="0">
                  <a:pos x="0" y="20"/>
                </a:cxn>
                <a:cxn ang="0">
                  <a:pos x="3" y="0"/>
                </a:cxn>
                <a:cxn ang="0">
                  <a:pos x="8" y="0"/>
                </a:cxn>
                <a:cxn ang="0">
                  <a:pos x="7" y="3"/>
                </a:cxn>
              </a:cxnLst>
              <a:rect l="0" t="0" r="r" b="b"/>
              <a:pathLst>
                <a:path w="15" h="20">
                  <a:moveTo>
                    <a:pt x="7" y="3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3" y="0"/>
                    <a:pt x="14" y="0"/>
                    <a:pt x="15" y="1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1" y="4"/>
                    <a:pt x="11" y="4"/>
                  </a:cubicBezTo>
                  <a:cubicBezTo>
                    <a:pt x="9" y="4"/>
                    <a:pt x="7" y="6"/>
                    <a:pt x="6" y="1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8" y="0"/>
                    <a:pt x="8" y="0"/>
                    <a:pt x="8" y="0"/>
                  </a:cubicBezTo>
                  <a:lnTo>
                    <a:pt x="7" y="3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9" name="Freeform 37"/>
            <p:cNvSpPr>
              <a:spLocks noEditPoints="1"/>
            </p:cNvSpPr>
            <p:nvPr/>
          </p:nvSpPr>
          <p:spPr bwMode="auto">
            <a:xfrm>
              <a:off x="4386263" y="3689350"/>
              <a:ext cx="73025" cy="95250"/>
            </a:xfrm>
            <a:custGeom>
              <a:avLst/>
              <a:gdLst/>
              <a:ahLst/>
              <a:cxnLst>
                <a:cxn ang="0">
                  <a:pos x="13" y="3"/>
                </a:cxn>
                <a:cxn ang="0">
                  <a:pos x="7" y="13"/>
                </a:cxn>
                <a:cxn ang="0">
                  <a:pos x="10" y="17"/>
                </a:cxn>
                <a:cxn ang="0">
                  <a:pos x="17" y="4"/>
                </a:cxn>
                <a:cxn ang="0">
                  <a:pos x="13" y="3"/>
                </a:cxn>
                <a:cxn ang="0">
                  <a:pos x="19" y="18"/>
                </a:cxn>
                <a:cxn ang="0">
                  <a:pos x="7" y="30"/>
                </a:cxn>
                <a:cxn ang="0">
                  <a:pos x="0" y="28"/>
                </a:cxn>
                <a:cxn ang="0">
                  <a:pos x="1" y="25"/>
                </a:cxn>
                <a:cxn ang="0">
                  <a:pos x="7" y="26"/>
                </a:cxn>
                <a:cxn ang="0">
                  <a:pos x="14" y="20"/>
                </a:cxn>
                <a:cxn ang="0">
                  <a:pos x="15" y="17"/>
                </a:cxn>
                <a:cxn ang="0">
                  <a:pos x="15" y="17"/>
                </a:cxn>
                <a:cxn ang="0">
                  <a:pos x="14" y="18"/>
                </a:cxn>
                <a:cxn ang="0">
                  <a:pos x="8" y="20"/>
                </a:cxn>
                <a:cxn ang="0">
                  <a:pos x="2" y="13"/>
                </a:cxn>
                <a:cxn ang="0">
                  <a:pos x="13" y="0"/>
                </a:cxn>
                <a:cxn ang="0">
                  <a:pos x="17" y="1"/>
                </a:cxn>
                <a:cxn ang="0">
                  <a:pos x="18" y="0"/>
                </a:cxn>
                <a:cxn ang="0">
                  <a:pos x="23" y="0"/>
                </a:cxn>
                <a:cxn ang="0">
                  <a:pos x="19" y="18"/>
                </a:cxn>
              </a:cxnLst>
              <a:rect l="0" t="0" r="r" b="b"/>
              <a:pathLst>
                <a:path w="23" h="30">
                  <a:moveTo>
                    <a:pt x="13" y="3"/>
                  </a:moveTo>
                  <a:cubicBezTo>
                    <a:pt x="11" y="3"/>
                    <a:pt x="7" y="6"/>
                    <a:pt x="7" y="13"/>
                  </a:cubicBezTo>
                  <a:cubicBezTo>
                    <a:pt x="7" y="15"/>
                    <a:pt x="8" y="17"/>
                    <a:pt x="10" y="17"/>
                  </a:cubicBezTo>
                  <a:cubicBezTo>
                    <a:pt x="12" y="17"/>
                    <a:pt x="16" y="14"/>
                    <a:pt x="17" y="4"/>
                  </a:cubicBezTo>
                  <a:cubicBezTo>
                    <a:pt x="16" y="3"/>
                    <a:pt x="15" y="3"/>
                    <a:pt x="13" y="3"/>
                  </a:cubicBezTo>
                  <a:moveTo>
                    <a:pt x="19" y="18"/>
                  </a:moveTo>
                  <a:cubicBezTo>
                    <a:pt x="17" y="27"/>
                    <a:pt x="12" y="30"/>
                    <a:pt x="7" y="30"/>
                  </a:cubicBezTo>
                  <a:cubicBezTo>
                    <a:pt x="4" y="30"/>
                    <a:pt x="2" y="29"/>
                    <a:pt x="0" y="28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3" y="26"/>
                    <a:pt x="5" y="26"/>
                    <a:pt x="7" y="26"/>
                  </a:cubicBezTo>
                  <a:cubicBezTo>
                    <a:pt x="10" y="26"/>
                    <a:pt x="13" y="24"/>
                    <a:pt x="14" y="20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9"/>
                    <a:pt x="11" y="20"/>
                    <a:pt x="8" y="20"/>
                  </a:cubicBezTo>
                  <a:cubicBezTo>
                    <a:pt x="4" y="20"/>
                    <a:pt x="2" y="17"/>
                    <a:pt x="2" y="13"/>
                  </a:cubicBezTo>
                  <a:cubicBezTo>
                    <a:pt x="2" y="7"/>
                    <a:pt x="7" y="0"/>
                    <a:pt x="13" y="0"/>
                  </a:cubicBezTo>
                  <a:cubicBezTo>
                    <a:pt x="15" y="0"/>
                    <a:pt x="16" y="0"/>
                    <a:pt x="17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19" y="18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465638" y="3689350"/>
              <a:ext cx="60325" cy="9525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8" y="15"/>
                </a:cxn>
                <a:cxn ang="0">
                  <a:pos x="8" y="15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3" y="30"/>
                </a:cxn>
                <a:cxn ang="0">
                  <a:pos x="0" y="29"/>
                </a:cxn>
                <a:cxn ang="0">
                  <a:pos x="4" y="19"/>
                </a:cxn>
                <a:cxn ang="0">
                  <a:pos x="1" y="0"/>
                </a:cxn>
                <a:cxn ang="0">
                  <a:pos x="6" y="0"/>
                </a:cxn>
              </a:cxnLst>
              <a:rect l="0" t="0" r="r" b="b"/>
              <a:pathLst>
                <a:path w="19" h="30">
                  <a:moveTo>
                    <a:pt x="6" y="0"/>
                  </a:moveTo>
                  <a:cubicBezTo>
                    <a:pt x="6" y="4"/>
                    <a:pt x="7" y="11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1"/>
                    <a:pt x="13" y="4"/>
                    <a:pt x="15" y="0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3" y="11"/>
                    <a:pt x="8" y="20"/>
                    <a:pt x="3" y="3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61170" y="1278141"/>
            <a:ext cx="5255924" cy="611623"/>
          </a:xfrm>
        </p:spPr>
        <p:txBody>
          <a:bodyPr tIns="36000" bIns="36000">
            <a:noAutofit/>
          </a:bodyPr>
          <a:lstStyle>
            <a:lvl1pPr marL="0" indent="0" algn="l">
              <a:buNone/>
              <a:defRPr sz="2400" b="0" cap="sm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subtitle</a:t>
            </a:r>
            <a:endParaRPr lang="en-US" noProof="0" dirty="0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0"/>
          </p:nvPr>
        </p:nvSpPr>
        <p:spPr>
          <a:xfrm>
            <a:off x="3761170" y="2003428"/>
            <a:ext cx="5255924" cy="335915"/>
          </a:xfrm>
        </p:spPr>
        <p:txBody>
          <a:bodyPr tIns="36000" bIns="36000" anchor="ctr">
            <a:noAutofit/>
          </a:bodyPr>
          <a:lstStyle>
            <a:lvl1pPr marL="0" indent="0" algn="l">
              <a:buNone/>
              <a:defRPr sz="1600" b="0" cap="none" baseline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3" name="Picture Placeholder 4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619377"/>
            <a:ext cx="9902825" cy="4238625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284400" marR="0" indent="-2844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SzTx/>
              <a:buFont typeface="Wingdings 2" pitchFamily="18" charset="2"/>
              <a:buNone/>
              <a:tabLst/>
              <a:defRPr sz="1800" b="0"/>
            </a:lvl1pPr>
          </a:lstStyle>
          <a:p>
            <a:r>
              <a:rPr lang="fr-FR" dirty="0" smtClean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1655518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de gar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61170" y="2736950"/>
            <a:ext cx="5255924" cy="677109"/>
          </a:xfrm>
        </p:spPr>
        <p:txBody>
          <a:bodyPr tIns="36000" bIns="36000" anchor="b">
            <a:noAutofit/>
          </a:bodyPr>
          <a:lstStyle>
            <a:lvl1pPr algn="l">
              <a:defRPr sz="3200" b="1" cap="small" baseline="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fr-FR" dirty="0"/>
          </a:p>
        </p:txBody>
      </p:sp>
      <p:sp>
        <p:nvSpPr>
          <p:cNvPr id="5" name="Rectangle 39"/>
          <p:cNvSpPr>
            <a:spLocks noChangeArrowheads="1"/>
          </p:cNvSpPr>
          <p:nvPr userDrawn="1"/>
        </p:nvSpPr>
        <p:spPr bwMode="auto">
          <a:xfrm>
            <a:off x="0" y="0"/>
            <a:ext cx="9902825" cy="107950"/>
          </a:xfrm>
          <a:prstGeom prst="rect">
            <a:avLst/>
          </a:prstGeom>
          <a:solidFill>
            <a:srgbClr val="E94E0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61170" y="3348010"/>
            <a:ext cx="5255924" cy="611623"/>
          </a:xfrm>
        </p:spPr>
        <p:txBody>
          <a:bodyPr tIns="36000" bIns="36000">
            <a:noAutofit/>
          </a:bodyPr>
          <a:lstStyle>
            <a:lvl1pPr marL="0" indent="0" algn="l">
              <a:buNone/>
              <a:defRPr sz="2400" b="0" cap="sm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  <a:endParaRPr lang="fr-FR" dirty="0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0"/>
          </p:nvPr>
        </p:nvSpPr>
        <p:spPr>
          <a:xfrm>
            <a:off x="3761170" y="4073298"/>
            <a:ext cx="5255924" cy="335915"/>
          </a:xfrm>
        </p:spPr>
        <p:txBody>
          <a:bodyPr tIns="36000" bIns="36000" anchor="ctr">
            <a:noAutofit/>
          </a:bodyPr>
          <a:lstStyle>
            <a:lvl1pPr marL="0" indent="0" algn="l">
              <a:buNone/>
              <a:defRPr sz="1600" b="0" cap="none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41" name="Group 47"/>
          <p:cNvGrpSpPr/>
          <p:nvPr userDrawn="1"/>
        </p:nvGrpSpPr>
        <p:grpSpPr>
          <a:xfrm>
            <a:off x="933344" y="3118580"/>
            <a:ext cx="1857751" cy="524909"/>
            <a:chOff x="2824163" y="3194050"/>
            <a:chExt cx="2090738" cy="590550"/>
          </a:xfrm>
        </p:grpSpPr>
        <p:sp>
          <p:nvSpPr>
            <p:cNvPr id="43" name="Freeform 6"/>
            <p:cNvSpPr>
              <a:spLocks noEditPoints="1"/>
            </p:cNvSpPr>
            <p:nvPr/>
          </p:nvSpPr>
          <p:spPr bwMode="auto">
            <a:xfrm>
              <a:off x="3254376" y="3336925"/>
              <a:ext cx="342900" cy="233363"/>
            </a:xfrm>
            <a:custGeom>
              <a:avLst/>
              <a:gdLst/>
              <a:ahLst/>
              <a:cxnLst>
                <a:cxn ang="0">
                  <a:pos x="78" y="28"/>
                </a:cxn>
                <a:cxn ang="0">
                  <a:pos x="21" y="28"/>
                </a:cxn>
                <a:cxn ang="0">
                  <a:pos x="21" y="23"/>
                </a:cxn>
                <a:cxn ang="0">
                  <a:pos x="26" y="17"/>
                </a:cxn>
                <a:cxn ang="0">
                  <a:pos x="73" y="17"/>
                </a:cxn>
                <a:cxn ang="0">
                  <a:pos x="78" y="23"/>
                </a:cxn>
                <a:cxn ang="0">
                  <a:pos x="78" y="28"/>
                </a:cxn>
                <a:cxn ang="0">
                  <a:pos x="78" y="0"/>
                </a:cxn>
                <a:cxn ang="0">
                  <a:pos x="78" y="0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53"/>
                </a:cxn>
                <a:cxn ang="0">
                  <a:pos x="0" y="53"/>
                </a:cxn>
                <a:cxn ang="0">
                  <a:pos x="21" y="73"/>
                </a:cxn>
                <a:cxn ang="0">
                  <a:pos x="108" y="73"/>
                </a:cxn>
                <a:cxn ang="0">
                  <a:pos x="108" y="55"/>
                </a:cxn>
                <a:cxn ang="0">
                  <a:pos x="26" y="55"/>
                </a:cxn>
                <a:cxn ang="0">
                  <a:pos x="21" y="50"/>
                </a:cxn>
                <a:cxn ang="0">
                  <a:pos x="21" y="45"/>
                </a:cxn>
                <a:cxn ang="0">
                  <a:pos x="85" y="45"/>
                </a:cxn>
                <a:cxn ang="0">
                  <a:pos x="99" y="32"/>
                </a:cxn>
                <a:cxn ang="0">
                  <a:pos x="99" y="20"/>
                </a:cxn>
                <a:cxn ang="0">
                  <a:pos x="78" y="0"/>
                </a:cxn>
              </a:cxnLst>
              <a:rect l="0" t="0" r="r" b="b"/>
              <a:pathLst>
                <a:path w="108" h="73">
                  <a:moveTo>
                    <a:pt x="78" y="28"/>
                  </a:moveTo>
                  <a:cubicBezTo>
                    <a:pt x="21" y="28"/>
                    <a:pt x="21" y="28"/>
                    <a:pt x="21" y="28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0"/>
                    <a:pt x="23" y="17"/>
                    <a:pt x="26" y="17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6" y="17"/>
                    <a:pt x="78" y="20"/>
                    <a:pt x="78" y="23"/>
                  </a:cubicBezTo>
                  <a:lnTo>
                    <a:pt x="78" y="28"/>
                  </a:lnTo>
                  <a:close/>
                  <a:moveTo>
                    <a:pt x="78" y="0"/>
                  </a:moveTo>
                  <a:cubicBezTo>
                    <a:pt x="78" y="0"/>
                    <a:pt x="78" y="0"/>
                    <a:pt x="78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9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64"/>
                    <a:pt x="10" y="73"/>
                    <a:pt x="21" y="73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08" y="55"/>
                    <a:pt x="108" y="55"/>
                    <a:pt x="108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3" y="55"/>
                    <a:pt x="21" y="53"/>
                    <a:pt x="21" y="50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93" y="45"/>
                    <a:pt x="99" y="39"/>
                    <a:pt x="99" y="32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9" y="9"/>
                    <a:pt x="89" y="0"/>
                    <a:pt x="78" y="0"/>
                  </a:cubicBezTo>
                </a:path>
              </a:pathLst>
            </a:custGeom>
            <a:solidFill>
              <a:srgbClr val="E94E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4" name="Freeform 7"/>
            <p:cNvSpPr>
              <a:spLocks noEditPoints="1"/>
            </p:cNvSpPr>
            <p:nvPr/>
          </p:nvSpPr>
          <p:spPr bwMode="auto">
            <a:xfrm>
              <a:off x="4249738" y="3336925"/>
              <a:ext cx="342900" cy="233363"/>
            </a:xfrm>
            <a:custGeom>
              <a:avLst/>
              <a:gdLst/>
              <a:ahLst/>
              <a:cxnLst>
                <a:cxn ang="0">
                  <a:pos x="78" y="28"/>
                </a:cxn>
                <a:cxn ang="0">
                  <a:pos x="21" y="28"/>
                </a:cxn>
                <a:cxn ang="0">
                  <a:pos x="21" y="23"/>
                </a:cxn>
                <a:cxn ang="0">
                  <a:pos x="26" y="17"/>
                </a:cxn>
                <a:cxn ang="0">
                  <a:pos x="73" y="17"/>
                </a:cxn>
                <a:cxn ang="0">
                  <a:pos x="78" y="23"/>
                </a:cxn>
                <a:cxn ang="0">
                  <a:pos x="78" y="28"/>
                </a:cxn>
                <a:cxn ang="0">
                  <a:pos x="78" y="0"/>
                </a:cxn>
                <a:cxn ang="0">
                  <a:pos x="78" y="0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53"/>
                </a:cxn>
                <a:cxn ang="0">
                  <a:pos x="0" y="53"/>
                </a:cxn>
                <a:cxn ang="0">
                  <a:pos x="21" y="73"/>
                </a:cxn>
                <a:cxn ang="0">
                  <a:pos x="108" y="73"/>
                </a:cxn>
                <a:cxn ang="0">
                  <a:pos x="108" y="55"/>
                </a:cxn>
                <a:cxn ang="0">
                  <a:pos x="27" y="55"/>
                </a:cxn>
                <a:cxn ang="0">
                  <a:pos x="21" y="50"/>
                </a:cxn>
                <a:cxn ang="0">
                  <a:pos x="21" y="45"/>
                </a:cxn>
                <a:cxn ang="0">
                  <a:pos x="86" y="45"/>
                </a:cxn>
                <a:cxn ang="0">
                  <a:pos x="99" y="32"/>
                </a:cxn>
                <a:cxn ang="0">
                  <a:pos x="99" y="20"/>
                </a:cxn>
                <a:cxn ang="0">
                  <a:pos x="78" y="0"/>
                </a:cxn>
              </a:cxnLst>
              <a:rect l="0" t="0" r="r" b="b"/>
              <a:pathLst>
                <a:path w="108" h="73">
                  <a:moveTo>
                    <a:pt x="78" y="28"/>
                  </a:moveTo>
                  <a:cubicBezTo>
                    <a:pt x="21" y="28"/>
                    <a:pt x="21" y="28"/>
                    <a:pt x="21" y="28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0"/>
                    <a:pt x="24" y="17"/>
                    <a:pt x="26" y="17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6" y="17"/>
                    <a:pt x="78" y="20"/>
                    <a:pt x="78" y="23"/>
                  </a:cubicBezTo>
                  <a:lnTo>
                    <a:pt x="78" y="28"/>
                  </a:lnTo>
                  <a:close/>
                  <a:moveTo>
                    <a:pt x="78" y="0"/>
                  </a:moveTo>
                  <a:cubicBezTo>
                    <a:pt x="78" y="0"/>
                    <a:pt x="78" y="0"/>
                    <a:pt x="78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9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64"/>
                    <a:pt x="10" y="73"/>
                    <a:pt x="21" y="73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08" y="55"/>
                    <a:pt x="108" y="55"/>
                    <a:pt x="108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4" y="55"/>
                    <a:pt x="21" y="53"/>
                    <a:pt x="21" y="50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86" y="45"/>
                    <a:pt x="86" y="45"/>
                    <a:pt x="86" y="45"/>
                  </a:cubicBezTo>
                  <a:cubicBezTo>
                    <a:pt x="93" y="45"/>
                    <a:pt x="99" y="39"/>
                    <a:pt x="99" y="32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9" y="9"/>
                    <a:pt x="90" y="0"/>
                    <a:pt x="78" y="0"/>
                  </a:cubicBezTo>
                </a:path>
              </a:pathLst>
            </a:custGeom>
            <a:solidFill>
              <a:srgbClr val="E94E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5" name="Freeform 8"/>
            <p:cNvSpPr>
              <a:spLocks/>
            </p:cNvSpPr>
            <p:nvPr/>
          </p:nvSpPr>
          <p:spPr bwMode="auto">
            <a:xfrm>
              <a:off x="3597276" y="3336925"/>
              <a:ext cx="306388" cy="233363"/>
            </a:xfrm>
            <a:custGeom>
              <a:avLst/>
              <a:gdLst/>
              <a:ahLst/>
              <a:cxnLst>
                <a:cxn ang="0">
                  <a:pos x="93" y="32"/>
                </a:cxn>
                <a:cxn ang="0">
                  <a:pos x="93" y="14"/>
                </a:cxn>
                <a:cxn ang="0">
                  <a:pos x="79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67" y="17"/>
                </a:cxn>
                <a:cxn ang="0">
                  <a:pos x="72" y="23"/>
                </a:cxn>
                <a:cxn ang="0">
                  <a:pos x="67" y="28"/>
                </a:cxn>
                <a:cxn ang="0">
                  <a:pos x="0" y="28"/>
                </a:cxn>
                <a:cxn ang="0">
                  <a:pos x="0" y="73"/>
                </a:cxn>
                <a:cxn ang="0">
                  <a:pos x="21" y="73"/>
                </a:cxn>
                <a:cxn ang="0">
                  <a:pos x="21" y="45"/>
                </a:cxn>
                <a:cxn ang="0">
                  <a:pos x="52" y="45"/>
                </a:cxn>
                <a:cxn ang="0">
                  <a:pos x="70" y="73"/>
                </a:cxn>
                <a:cxn ang="0">
                  <a:pos x="96" y="73"/>
                </a:cxn>
                <a:cxn ang="0">
                  <a:pos x="76" y="45"/>
                </a:cxn>
                <a:cxn ang="0">
                  <a:pos x="79" y="45"/>
                </a:cxn>
                <a:cxn ang="0">
                  <a:pos x="93" y="32"/>
                </a:cxn>
              </a:cxnLst>
              <a:rect l="0" t="0" r="r" b="b"/>
              <a:pathLst>
                <a:path w="96" h="73">
                  <a:moveTo>
                    <a:pt x="93" y="32"/>
                  </a:moveTo>
                  <a:cubicBezTo>
                    <a:pt x="93" y="14"/>
                    <a:pt x="93" y="14"/>
                    <a:pt x="93" y="14"/>
                  </a:cubicBezTo>
                  <a:cubicBezTo>
                    <a:pt x="93" y="6"/>
                    <a:pt x="87" y="0"/>
                    <a:pt x="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9" y="17"/>
                    <a:pt x="72" y="20"/>
                    <a:pt x="72" y="23"/>
                  </a:cubicBezTo>
                  <a:cubicBezTo>
                    <a:pt x="72" y="25"/>
                    <a:pt x="69" y="28"/>
                    <a:pt x="67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9" y="45"/>
                    <a:pt x="79" y="45"/>
                    <a:pt x="79" y="45"/>
                  </a:cubicBezTo>
                  <a:cubicBezTo>
                    <a:pt x="87" y="45"/>
                    <a:pt x="93" y="39"/>
                    <a:pt x="93" y="32"/>
                  </a:cubicBezTo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6" name="Freeform 9"/>
            <p:cNvSpPr>
              <a:spLocks/>
            </p:cNvSpPr>
            <p:nvPr/>
          </p:nvSpPr>
          <p:spPr bwMode="auto">
            <a:xfrm>
              <a:off x="3932238" y="3336925"/>
              <a:ext cx="292100" cy="233363"/>
            </a:xfrm>
            <a:custGeom>
              <a:avLst/>
              <a:gdLst/>
              <a:ahLst/>
              <a:cxnLst>
                <a:cxn ang="0">
                  <a:pos x="92" y="59"/>
                </a:cxn>
                <a:cxn ang="0">
                  <a:pos x="92" y="41"/>
                </a:cxn>
                <a:cxn ang="0">
                  <a:pos x="78" y="28"/>
                </a:cxn>
                <a:cxn ang="0">
                  <a:pos x="26" y="28"/>
                </a:cxn>
                <a:cxn ang="0">
                  <a:pos x="21" y="23"/>
                </a:cxn>
                <a:cxn ang="0">
                  <a:pos x="26" y="17"/>
                </a:cxn>
                <a:cxn ang="0">
                  <a:pos x="92" y="17"/>
                </a:cxn>
                <a:cxn ang="0">
                  <a:pos x="92" y="0"/>
                </a:cxn>
                <a:cxn ang="0">
                  <a:pos x="14" y="0"/>
                </a:cxn>
                <a:cxn ang="0">
                  <a:pos x="0" y="14"/>
                </a:cxn>
                <a:cxn ang="0">
                  <a:pos x="0" y="32"/>
                </a:cxn>
                <a:cxn ang="0">
                  <a:pos x="14" y="45"/>
                </a:cxn>
                <a:cxn ang="0">
                  <a:pos x="66" y="45"/>
                </a:cxn>
                <a:cxn ang="0">
                  <a:pos x="71" y="50"/>
                </a:cxn>
                <a:cxn ang="0">
                  <a:pos x="66" y="55"/>
                </a:cxn>
                <a:cxn ang="0">
                  <a:pos x="0" y="55"/>
                </a:cxn>
                <a:cxn ang="0">
                  <a:pos x="0" y="73"/>
                </a:cxn>
                <a:cxn ang="0">
                  <a:pos x="78" y="73"/>
                </a:cxn>
                <a:cxn ang="0">
                  <a:pos x="92" y="59"/>
                </a:cxn>
              </a:cxnLst>
              <a:rect l="0" t="0" r="r" b="b"/>
              <a:pathLst>
                <a:path w="92" h="73">
                  <a:moveTo>
                    <a:pt x="92" y="59"/>
                  </a:moveTo>
                  <a:cubicBezTo>
                    <a:pt x="92" y="41"/>
                    <a:pt x="92" y="41"/>
                    <a:pt x="92" y="41"/>
                  </a:cubicBezTo>
                  <a:cubicBezTo>
                    <a:pt x="92" y="34"/>
                    <a:pt x="86" y="28"/>
                    <a:pt x="78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3" y="28"/>
                    <a:pt x="21" y="25"/>
                    <a:pt x="21" y="23"/>
                  </a:cubicBezTo>
                  <a:cubicBezTo>
                    <a:pt x="21" y="20"/>
                    <a:pt x="23" y="17"/>
                    <a:pt x="26" y="17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9"/>
                    <a:pt x="6" y="45"/>
                    <a:pt x="14" y="45"/>
                  </a:cubicBezTo>
                  <a:cubicBezTo>
                    <a:pt x="66" y="45"/>
                    <a:pt x="66" y="45"/>
                    <a:pt x="66" y="45"/>
                  </a:cubicBezTo>
                  <a:cubicBezTo>
                    <a:pt x="68" y="45"/>
                    <a:pt x="71" y="47"/>
                    <a:pt x="71" y="50"/>
                  </a:cubicBezTo>
                  <a:cubicBezTo>
                    <a:pt x="71" y="53"/>
                    <a:pt x="68" y="55"/>
                    <a:pt x="66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78" y="73"/>
                    <a:pt x="78" y="73"/>
                    <a:pt x="78" y="73"/>
                  </a:cubicBezTo>
                  <a:cubicBezTo>
                    <a:pt x="86" y="73"/>
                    <a:pt x="92" y="67"/>
                    <a:pt x="92" y="59"/>
                  </a:cubicBezTo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7" name="Freeform 10"/>
            <p:cNvSpPr>
              <a:spLocks/>
            </p:cNvSpPr>
            <p:nvPr/>
          </p:nvSpPr>
          <p:spPr bwMode="auto">
            <a:xfrm>
              <a:off x="2824163" y="3333750"/>
              <a:ext cx="401638" cy="236538"/>
            </a:xfrm>
            <a:custGeom>
              <a:avLst/>
              <a:gdLst/>
              <a:ahLst/>
              <a:cxnLst>
                <a:cxn ang="0">
                  <a:pos x="106" y="0"/>
                </a:cxn>
                <a:cxn ang="0">
                  <a:pos x="88" y="10"/>
                </a:cxn>
                <a:cxn ang="0">
                  <a:pos x="63" y="55"/>
                </a:cxn>
                <a:cxn ang="0">
                  <a:pos x="38" y="10"/>
                </a:cxn>
                <a:cxn ang="0">
                  <a:pos x="20" y="0"/>
                </a:cxn>
                <a:cxn ang="0">
                  <a:pos x="0" y="20"/>
                </a:cxn>
                <a:cxn ang="0">
                  <a:pos x="0" y="74"/>
                </a:cxn>
                <a:cxn ang="0">
                  <a:pos x="21" y="74"/>
                </a:cxn>
                <a:cxn ang="0">
                  <a:pos x="21" y="29"/>
                </a:cxn>
                <a:cxn ang="0">
                  <a:pos x="24" y="26"/>
                </a:cxn>
                <a:cxn ang="0">
                  <a:pos x="26" y="27"/>
                </a:cxn>
                <a:cxn ang="0">
                  <a:pos x="53" y="74"/>
                </a:cxn>
                <a:cxn ang="0">
                  <a:pos x="73" y="74"/>
                </a:cxn>
                <a:cxn ang="0">
                  <a:pos x="100" y="27"/>
                </a:cxn>
                <a:cxn ang="0">
                  <a:pos x="102" y="26"/>
                </a:cxn>
                <a:cxn ang="0">
                  <a:pos x="105" y="29"/>
                </a:cxn>
                <a:cxn ang="0">
                  <a:pos x="105" y="74"/>
                </a:cxn>
                <a:cxn ang="0">
                  <a:pos x="126" y="74"/>
                </a:cxn>
                <a:cxn ang="0">
                  <a:pos x="126" y="20"/>
                </a:cxn>
                <a:cxn ang="0">
                  <a:pos x="106" y="0"/>
                </a:cxn>
              </a:cxnLst>
              <a:rect l="0" t="0" r="r" b="b"/>
              <a:pathLst>
                <a:path w="126" h="74">
                  <a:moveTo>
                    <a:pt x="106" y="0"/>
                  </a:moveTo>
                  <a:cubicBezTo>
                    <a:pt x="98" y="0"/>
                    <a:pt x="92" y="4"/>
                    <a:pt x="88" y="10"/>
                  </a:cubicBezTo>
                  <a:cubicBezTo>
                    <a:pt x="63" y="55"/>
                    <a:pt x="63" y="55"/>
                    <a:pt x="63" y="55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4" y="4"/>
                    <a:pt x="28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7"/>
                    <a:pt x="22" y="26"/>
                    <a:pt x="24" y="26"/>
                  </a:cubicBezTo>
                  <a:cubicBezTo>
                    <a:pt x="25" y="26"/>
                    <a:pt x="26" y="26"/>
                    <a:pt x="26" y="27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73" y="74"/>
                    <a:pt x="73" y="74"/>
                    <a:pt x="73" y="74"/>
                  </a:cubicBezTo>
                  <a:cubicBezTo>
                    <a:pt x="73" y="74"/>
                    <a:pt x="100" y="27"/>
                    <a:pt x="100" y="27"/>
                  </a:cubicBezTo>
                  <a:cubicBezTo>
                    <a:pt x="100" y="26"/>
                    <a:pt x="101" y="26"/>
                    <a:pt x="102" y="26"/>
                  </a:cubicBezTo>
                  <a:cubicBezTo>
                    <a:pt x="104" y="26"/>
                    <a:pt x="105" y="27"/>
                    <a:pt x="105" y="29"/>
                  </a:cubicBezTo>
                  <a:cubicBezTo>
                    <a:pt x="105" y="74"/>
                    <a:pt x="105" y="74"/>
                    <a:pt x="105" y="74"/>
                  </a:cubicBezTo>
                  <a:cubicBezTo>
                    <a:pt x="126" y="74"/>
                    <a:pt x="126" y="74"/>
                    <a:pt x="126" y="74"/>
                  </a:cubicBezTo>
                  <a:cubicBezTo>
                    <a:pt x="126" y="20"/>
                    <a:pt x="126" y="20"/>
                    <a:pt x="126" y="20"/>
                  </a:cubicBezTo>
                  <a:cubicBezTo>
                    <a:pt x="126" y="9"/>
                    <a:pt x="117" y="0"/>
                    <a:pt x="106" y="0"/>
                  </a:cubicBezTo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8" name="Freeform 11"/>
            <p:cNvSpPr>
              <a:spLocks/>
            </p:cNvSpPr>
            <p:nvPr/>
          </p:nvSpPr>
          <p:spPr bwMode="auto">
            <a:xfrm>
              <a:off x="4592638" y="3194050"/>
              <a:ext cx="322263" cy="558800"/>
            </a:xfrm>
            <a:custGeom>
              <a:avLst/>
              <a:gdLst/>
              <a:ahLst/>
              <a:cxnLst>
                <a:cxn ang="0">
                  <a:pos x="80" y="14"/>
                </a:cxn>
                <a:cxn ang="0">
                  <a:pos x="80" y="95"/>
                </a:cxn>
                <a:cxn ang="0">
                  <a:pos x="77" y="98"/>
                </a:cxn>
                <a:cxn ang="0">
                  <a:pos x="75" y="97"/>
                </a:cxn>
                <a:cxn ang="0">
                  <a:pos x="36" y="50"/>
                </a:cxn>
                <a:cxn ang="0">
                  <a:pos x="20" y="42"/>
                </a:cxn>
                <a:cxn ang="0">
                  <a:pos x="0" y="63"/>
                </a:cxn>
                <a:cxn ang="0">
                  <a:pos x="0" y="175"/>
                </a:cxn>
                <a:cxn ang="0">
                  <a:pos x="21" y="161"/>
                </a:cxn>
                <a:cxn ang="0">
                  <a:pos x="21" y="68"/>
                </a:cxn>
                <a:cxn ang="0">
                  <a:pos x="24" y="65"/>
                </a:cxn>
                <a:cxn ang="0">
                  <a:pos x="26" y="66"/>
                </a:cxn>
                <a:cxn ang="0">
                  <a:pos x="65" y="113"/>
                </a:cxn>
                <a:cxn ang="0">
                  <a:pos x="81" y="120"/>
                </a:cxn>
                <a:cxn ang="0">
                  <a:pos x="101" y="100"/>
                </a:cxn>
                <a:cxn ang="0">
                  <a:pos x="101" y="0"/>
                </a:cxn>
                <a:cxn ang="0">
                  <a:pos x="80" y="14"/>
                </a:cxn>
              </a:cxnLst>
              <a:rect l="0" t="0" r="r" b="b"/>
              <a:pathLst>
                <a:path w="101" h="175">
                  <a:moveTo>
                    <a:pt x="80" y="14"/>
                  </a:moveTo>
                  <a:cubicBezTo>
                    <a:pt x="80" y="95"/>
                    <a:pt x="80" y="95"/>
                    <a:pt x="80" y="95"/>
                  </a:cubicBezTo>
                  <a:cubicBezTo>
                    <a:pt x="80" y="97"/>
                    <a:pt x="79" y="98"/>
                    <a:pt x="77" y="98"/>
                  </a:cubicBezTo>
                  <a:cubicBezTo>
                    <a:pt x="76" y="98"/>
                    <a:pt x="76" y="98"/>
                    <a:pt x="75" y="97"/>
                  </a:cubicBezTo>
                  <a:cubicBezTo>
                    <a:pt x="75" y="97"/>
                    <a:pt x="36" y="50"/>
                    <a:pt x="36" y="50"/>
                  </a:cubicBezTo>
                  <a:cubicBezTo>
                    <a:pt x="32" y="45"/>
                    <a:pt x="27" y="42"/>
                    <a:pt x="20" y="42"/>
                  </a:cubicBezTo>
                  <a:cubicBezTo>
                    <a:pt x="9" y="42"/>
                    <a:pt x="0" y="51"/>
                    <a:pt x="0" y="63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21" y="161"/>
                    <a:pt x="21" y="161"/>
                    <a:pt x="21" y="161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1" y="66"/>
                    <a:pt x="22" y="65"/>
                    <a:pt x="24" y="65"/>
                  </a:cubicBezTo>
                  <a:cubicBezTo>
                    <a:pt x="25" y="65"/>
                    <a:pt x="26" y="65"/>
                    <a:pt x="26" y="66"/>
                  </a:cubicBezTo>
                  <a:cubicBezTo>
                    <a:pt x="26" y="66"/>
                    <a:pt x="65" y="113"/>
                    <a:pt x="65" y="113"/>
                  </a:cubicBezTo>
                  <a:cubicBezTo>
                    <a:pt x="69" y="118"/>
                    <a:pt x="75" y="120"/>
                    <a:pt x="81" y="120"/>
                  </a:cubicBezTo>
                  <a:cubicBezTo>
                    <a:pt x="92" y="120"/>
                    <a:pt x="101" y="111"/>
                    <a:pt x="101" y="100"/>
                  </a:cubicBezTo>
                  <a:cubicBezTo>
                    <a:pt x="101" y="0"/>
                    <a:pt x="101" y="0"/>
                    <a:pt x="101" y="0"/>
                  </a:cubicBezTo>
                  <a:lnTo>
                    <a:pt x="80" y="14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9" name="Freeform 12"/>
            <p:cNvSpPr>
              <a:spLocks/>
            </p:cNvSpPr>
            <p:nvPr/>
          </p:nvSpPr>
          <p:spPr bwMode="auto">
            <a:xfrm>
              <a:off x="2824163" y="3662363"/>
              <a:ext cx="57150" cy="90488"/>
            </a:xfrm>
            <a:custGeom>
              <a:avLst/>
              <a:gdLst/>
              <a:ahLst/>
              <a:cxnLst>
                <a:cxn ang="0">
                  <a:pos x="36" y="9"/>
                </a:cxn>
                <a:cxn ang="0">
                  <a:pos x="18" y="9"/>
                </a:cxn>
                <a:cxn ang="0">
                  <a:pos x="16" y="25"/>
                </a:cxn>
                <a:cxn ang="0">
                  <a:pos x="32" y="25"/>
                </a:cxn>
                <a:cxn ang="0">
                  <a:pos x="30" y="31"/>
                </a:cxn>
                <a:cxn ang="0">
                  <a:pos x="14" y="31"/>
                </a:cxn>
                <a:cxn ang="0">
                  <a:pos x="10" y="49"/>
                </a:cxn>
                <a:cxn ang="0">
                  <a:pos x="30" y="49"/>
                </a:cxn>
                <a:cxn ang="0">
                  <a:pos x="30" y="57"/>
                </a:cxn>
                <a:cxn ang="0">
                  <a:pos x="0" y="57"/>
                </a:cxn>
                <a:cxn ang="0">
                  <a:pos x="10" y="0"/>
                </a:cxn>
                <a:cxn ang="0">
                  <a:pos x="36" y="0"/>
                </a:cxn>
                <a:cxn ang="0">
                  <a:pos x="36" y="9"/>
                </a:cxn>
              </a:cxnLst>
              <a:rect l="0" t="0" r="r" b="b"/>
              <a:pathLst>
                <a:path w="36" h="57">
                  <a:moveTo>
                    <a:pt x="36" y="9"/>
                  </a:moveTo>
                  <a:lnTo>
                    <a:pt x="18" y="9"/>
                  </a:lnTo>
                  <a:lnTo>
                    <a:pt x="16" y="25"/>
                  </a:lnTo>
                  <a:lnTo>
                    <a:pt x="32" y="25"/>
                  </a:lnTo>
                  <a:lnTo>
                    <a:pt x="30" y="31"/>
                  </a:lnTo>
                  <a:lnTo>
                    <a:pt x="14" y="31"/>
                  </a:lnTo>
                  <a:lnTo>
                    <a:pt x="10" y="49"/>
                  </a:lnTo>
                  <a:lnTo>
                    <a:pt x="30" y="49"/>
                  </a:lnTo>
                  <a:lnTo>
                    <a:pt x="30" y="57"/>
                  </a:lnTo>
                  <a:lnTo>
                    <a:pt x="0" y="57"/>
                  </a:lnTo>
                  <a:lnTo>
                    <a:pt x="10" y="0"/>
                  </a:lnTo>
                  <a:lnTo>
                    <a:pt x="36" y="0"/>
                  </a:lnTo>
                  <a:lnTo>
                    <a:pt x="36" y="9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50" name="Freeform 13"/>
            <p:cNvSpPr>
              <a:spLocks/>
            </p:cNvSpPr>
            <p:nvPr/>
          </p:nvSpPr>
          <p:spPr bwMode="auto">
            <a:xfrm>
              <a:off x="2881313" y="3689350"/>
              <a:ext cx="68263" cy="63500"/>
            </a:xfrm>
            <a:custGeom>
              <a:avLst/>
              <a:gdLst/>
              <a:ahLst/>
              <a:cxnLst>
                <a:cxn ang="0">
                  <a:pos x="13" y="20"/>
                </a:cxn>
                <a:cxn ang="0">
                  <a:pos x="10" y="12"/>
                </a:cxn>
                <a:cxn ang="0">
                  <a:pos x="4" y="20"/>
                </a:cxn>
                <a:cxn ang="0">
                  <a:pos x="0" y="18"/>
                </a:cxn>
                <a:cxn ang="0">
                  <a:pos x="9" y="9"/>
                </a:cxn>
                <a:cxn ang="0">
                  <a:pos x="5" y="1"/>
                </a:cxn>
                <a:cxn ang="0">
                  <a:pos x="9" y="0"/>
                </a:cxn>
                <a:cxn ang="0">
                  <a:pos x="12" y="6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13" y="9"/>
                </a:cxn>
                <a:cxn ang="0">
                  <a:pos x="18" y="19"/>
                </a:cxn>
                <a:cxn ang="0">
                  <a:pos x="13" y="20"/>
                </a:cxn>
              </a:cxnLst>
              <a:rect l="0" t="0" r="r" b="b"/>
              <a:pathLst>
                <a:path w="21" h="20">
                  <a:moveTo>
                    <a:pt x="13" y="20"/>
                  </a:moveTo>
                  <a:cubicBezTo>
                    <a:pt x="12" y="18"/>
                    <a:pt x="11" y="15"/>
                    <a:pt x="10" y="12"/>
                  </a:cubicBezTo>
                  <a:cubicBezTo>
                    <a:pt x="8" y="15"/>
                    <a:pt x="6" y="18"/>
                    <a:pt x="4" y="2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9"/>
                  </a:cubicBezTo>
                  <a:cubicBezTo>
                    <a:pt x="7" y="7"/>
                    <a:pt x="6" y="4"/>
                    <a:pt x="5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2"/>
                    <a:pt x="11" y="4"/>
                    <a:pt x="12" y="6"/>
                  </a:cubicBezTo>
                  <a:cubicBezTo>
                    <a:pt x="14" y="4"/>
                    <a:pt x="15" y="2"/>
                    <a:pt x="17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8" y="4"/>
                    <a:pt x="16" y="6"/>
                    <a:pt x="13" y="9"/>
                  </a:cubicBezTo>
                  <a:cubicBezTo>
                    <a:pt x="15" y="12"/>
                    <a:pt x="17" y="16"/>
                    <a:pt x="18" y="19"/>
                  </a:cubicBezTo>
                  <a:lnTo>
                    <a:pt x="13" y="20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51" name="Freeform 14"/>
            <p:cNvSpPr>
              <a:spLocks noEditPoints="1"/>
            </p:cNvSpPr>
            <p:nvPr/>
          </p:nvSpPr>
          <p:spPr bwMode="auto">
            <a:xfrm>
              <a:off x="2946401" y="3689350"/>
              <a:ext cx="73025" cy="95250"/>
            </a:xfrm>
            <a:custGeom>
              <a:avLst/>
              <a:gdLst/>
              <a:ahLst/>
              <a:cxnLst>
                <a:cxn ang="0">
                  <a:pos x="11" y="17"/>
                </a:cxn>
                <a:cxn ang="0">
                  <a:pos x="18" y="7"/>
                </a:cxn>
                <a:cxn ang="0">
                  <a:pos x="15" y="3"/>
                </a:cxn>
                <a:cxn ang="0">
                  <a:pos x="8" y="16"/>
                </a:cxn>
                <a:cxn ang="0">
                  <a:pos x="11" y="17"/>
                </a:cxn>
                <a:cxn ang="0">
                  <a:pos x="10" y="3"/>
                </a:cxn>
                <a:cxn ang="0">
                  <a:pos x="10" y="3"/>
                </a:cxn>
                <a:cxn ang="0">
                  <a:pos x="17" y="0"/>
                </a:cxn>
                <a:cxn ang="0">
                  <a:pos x="23" y="7"/>
                </a:cxn>
                <a:cxn ang="0">
                  <a:pos x="12" y="20"/>
                </a:cxn>
                <a:cxn ang="0">
                  <a:pos x="7" y="19"/>
                </a:cxn>
                <a:cxn ang="0">
                  <a:pos x="5" y="30"/>
                </a:cxn>
                <a:cxn ang="0">
                  <a:pos x="0" y="30"/>
                </a:cxn>
                <a:cxn ang="0">
                  <a:pos x="6" y="0"/>
                </a:cxn>
                <a:cxn ang="0">
                  <a:pos x="11" y="0"/>
                </a:cxn>
                <a:cxn ang="0">
                  <a:pos x="10" y="3"/>
                </a:cxn>
              </a:cxnLst>
              <a:rect l="0" t="0" r="r" b="b"/>
              <a:pathLst>
                <a:path w="23" h="30">
                  <a:moveTo>
                    <a:pt x="11" y="17"/>
                  </a:moveTo>
                  <a:cubicBezTo>
                    <a:pt x="15" y="17"/>
                    <a:pt x="18" y="11"/>
                    <a:pt x="18" y="7"/>
                  </a:cubicBezTo>
                  <a:cubicBezTo>
                    <a:pt x="18" y="4"/>
                    <a:pt x="17" y="3"/>
                    <a:pt x="15" y="3"/>
                  </a:cubicBezTo>
                  <a:cubicBezTo>
                    <a:pt x="12" y="3"/>
                    <a:pt x="9" y="7"/>
                    <a:pt x="8" y="16"/>
                  </a:cubicBezTo>
                  <a:cubicBezTo>
                    <a:pt x="9" y="17"/>
                    <a:pt x="10" y="17"/>
                    <a:pt x="11" y="17"/>
                  </a:cubicBezTo>
                  <a:moveTo>
                    <a:pt x="10" y="3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12" y="1"/>
                    <a:pt x="14" y="0"/>
                    <a:pt x="17" y="0"/>
                  </a:cubicBezTo>
                  <a:cubicBezTo>
                    <a:pt x="19" y="0"/>
                    <a:pt x="23" y="1"/>
                    <a:pt x="23" y="7"/>
                  </a:cubicBezTo>
                  <a:cubicBezTo>
                    <a:pt x="23" y="12"/>
                    <a:pt x="19" y="20"/>
                    <a:pt x="12" y="20"/>
                  </a:cubicBezTo>
                  <a:cubicBezTo>
                    <a:pt x="10" y="20"/>
                    <a:pt x="8" y="20"/>
                    <a:pt x="7" y="19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0" y="3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52" name="Freeform 15"/>
            <p:cNvSpPr>
              <a:spLocks noEditPoints="1"/>
            </p:cNvSpPr>
            <p:nvPr/>
          </p:nvSpPr>
          <p:spPr bwMode="auto">
            <a:xfrm>
              <a:off x="3025776" y="3689350"/>
              <a:ext cx="53975" cy="63500"/>
            </a:xfrm>
            <a:custGeom>
              <a:avLst/>
              <a:gdLst/>
              <a:ahLst/>
              <a:cxnLst>
                <a:cxn ang="0">
                  <a:pos x="13" y="4"/>
                </a:cxn>
                <a:cxn ang="0">
                  <a:pos x="11" y="3"/>
                </a:cxn>
                <a:cxn ang="0">
                  <a:pos x="6" y="9"/>
                </a:cxn>
                <a:cxn ang="0">
                  <a:pos x="13" y="4"/>
                </a:cxn>
                <a:cxn ang="0">
                  <a:pos x="15" y="18"/>
                </a:cxn>
                <a:cxn ang="0">
                  <a:pos x="6" y="20"/>
                </a:cxn>
                <a:cxn ang="0">
                  <a:pos x="0" y="13"/>
                </a:cxn>
                <a:cxn ang="0">
                  <a:pos x="12" y="0"/>
                </a:cxn>
                <a:cxn ang="0">
                  <a:pos x="17" y="4"/>
                </a:cxn>
                <a:cxn ang="0">
                  <a:pos x="5" y="12"/>
                </a:cxn>
                <a:cxn ang="0">
                  <a:pos x="9" y="17"/>
                </a:cxn>
                <a:cxn ang="0">
                  <a:pos x="14" y="15"/>
                </a:cxn>
                <a:cxn ang="0">
                  <a:pos x="15" y="18"/>
                </a:cxn>
              </a:cxnLst>
              <a:rect l="0" t="0" r="r" b="b"/>
              <a:pathLst>
                <a:path w="17" h="20">
                  <a:moveTo>
                    <a:pt x="13" y="4"/>
                  </a:moveTo>
                  <a:cubicBezTo>
                    <a:pt x="13" y="3"/>
                    <a:pt x="13" y="3"/>
                    <a:pt x="11" y="3"/>
                  </a:cubicBezTo>
                  <a:cubicBezTo>
                    <a:pt x="9" y="3"/>
                    <a:pt x="7" y="5"/>
                    <a:pt x="6" y="9"/>
                  </a:cubicBezTo>
                  <a:cubicBezTo>
                    <a:pt x="9" y="9"/>
                    <a:pt x="13" y="7"/>
                    <a:pt x="13" y="4"/>
                  </a:cubicBezTo>
                  <a:moveTo>
                    <a:pt x="15" y="18"/>
                  </a:moveTo>
                  <a:cubicBezTo>
                    <a:pt x="12" y="20"/>
                    <a:pt x="9" y="20"/>
                    <a:pt x="6" y="20"/>
                  </a:cubicBezTo>
                  <a:cubicBezTo>
                    <a:pt x="3" y="20"/>
                    <a:pt x="0" y="17"/>
                    <a:pt x="0" y="13"/>
                  </a:cubicBezTo>
                  <a:cubicBezTo>
                    <a:pt x="0" y="7"/>
                    <a:pt x="5" y="0"/>
                    <a:pt x="12" y="0"/>
                  </a:cubicBezTo>
                  <a:cubicBezTo>
                    <a:pt x="15" y="0"/>
                    <a:pt x="17" y="1"/>
                    <a:pt x="17" y="4"/>
                  </a:cubicBezTo>
                  <a:cubicBezTo>
                    <a:pt x="17" y="9"/>
                    <a:pt x="10" y="12"/>
                    <a:pt x="5" y="12"/>
                  </a:cubicBezTo>
                  <a:cubicBezTo>
                    <a:pt x="5" y="13"/>
                    <a:pt x="5" y="17"/>
                    <a:pt x="9" y="17"/>
                  </a:cubicBezTo>
                  <a:cubicBezTo>
                    <a:pt x="10" y="17"/>
                    <a:pt x="12" y="16"/>
                    <a:pt x="14" y="15"/>
                  </a:cubicBezTo>
                  <a:lnTo>
                    <a:pt x="15" y="18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53" name="Freeform 16"/>
            <p:cNvSpPr>
              <a:spLocks/>
            </p:cNvSpPr>
            <p:nvPr/>
          </p:nvSpPr>
          <p:spPr bwMode="auto">
            <a:xfrm>
              <a:off x="3086101" y="3689350"/>
              <a:ext cx="47625" cy="63500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4"/>
                </a:cxn>
                <a:cxn ang="0">
                  <a:pos x="9" y="2"/>
                </a:cxn>
                <a:cxn ang="0">
                  <a:pos x="12" y="0"/>
                </a:cxn>
                <a:cxn ang="0">
                  <a:pos x="15" y="1"/>
                </a:cxn>
                <a:cxn ang="0">
                  <a:pos x="13" y="5"/>
                </a:cxn>
                <a:cxn ang="0">
                  <a:pos x="11" y="4"/>
                </a:cxn>
                <a:cxn ang="0">
                  <a:pos x="6" y="10"/>
                </a:cxn>
                <a:cxn ang="0">
                  <a:pos x="4" y="20"/>
                </a:cxn>
                <a:cxn ang="0">
                  <a:pos x="0" y="20"/>
                </a:cxn>
                <a:cxn ang="0">
                  <a:pos x="3" y="0"/>
                </a:cxn>
                <a:cxn ang="0">
                  <a:pos x="8" y="0"/>
                </a:cxn>
                <a:cxn ang="0">
                  <a:pos x="8" y="3"/>
                </a:cxn>
              </a:cxnLst>
              <a:rect l="0" t="0" r="r" b="b"/>
              <a:pathLst>
                <a:path w="15" h="20">
                  <a:moveTo>
                    <a:pt x="8" y="3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1"/>
                    <a:pt x="11" y="0"/>
                    <a:pt x="12" y="0"/>
                  </a:cubicBezTo>
                  <a:cubicBezTo>
                    <a:pt x="13" y="0"/>
                    <a:pt x="14" y="0"/>
                    <a:pt x="15" y="1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5"/>
                    <a:pt x="12" y="4"/>
                    <a:pt x="11" y="4"/>
                  </a:cubicBezTo>
                  <a:cubicBezTo>
                    <a:pt x="9" y="4"/>
                    <a:pt x="7" y="6"/>
                    <a:pt x="6" y="1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8" y="0"/>
                    <a:pt x="8" y="0"/>
                    <a:pt x="8" y="0"/>
                  </a:cubicBezTo>
                  <a:lnTo>
                    <a:pt x="8" y="3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54" name="Freeform 17"/>
            <p:cNvSpPr>
              <a:spLocks/>
            </p:cNvSpPr>
            <p:nvPr/>
          </p:nvSpPr>
          <p:spPr bwMode="auto">
            <a:xfrm>
              <a:off x="3133726" y="3670300"/>
              <a:ext cx="44450" cy="82550"/>
            </a:xfrm>
            <a:custGeom>
              <a:avLst/>
              <a:gdLst/>
              <a:ahLst/>
              <a:cxnLst>
                <a:cxn ang="0">
                  <a:pos x="11" y="25"/>
                </a:cxn>
                <a:cxn ang="0">
                  <a:pos x="6" y="26"/>
                </a:cxn>
                <a:cxn ang="0">
                  <a:pos x="2" y="19"/>
                </a:cxn>
                <a:cxn ang="0">
                  <a:pos x="4" y="9"/>
                </a:cxn>
                <a:cxn ang="0">
                  <a:pos x="1" y="9"/>
                </a:cxn>
                <a:cxn ang="0">
                  <a:pos x="2" y="6"/>
                </a:cxn>
                <a:cxn ang="0">
                  <a:pos x="4" y="6"/>
                </a:cxn>
                <a:cxn ang="0">
                  <a:pos x="5" y="1"/>
                </a:cxn>
                <a:cxn ang="0">
                  <a:pos x="10" y="0"/>
                </a:cxn>
                <a:cxn ang="0">
                  <a:pos x="9" y="6"/>
                </a:cxn>
                <a:cxn ang="0">
                  <a:pos x="14" y="6"/>
                </a:cxn>
                <a:cxn ang="0">
                  <a:pos x="13" y="9"/>
                </a:cxn>
                <a:cxn ang="0">
                  <a:pos x="8" y="9"/>
                </a:cxn>
                <a:cxn ang="0">
                  <a:pos x="6" y="19"/>
                </a:cxn>
                <a:cxn ang="0">
                  <a:pos x="8" y="23"/>
                </a:cxn>
                <a:cxn ang="0">
                  <a:pos x="10" y="22"/>
                </a:cxn>
                <a:cxn ang="0">
                  <a:pos x="11" y="25"/>
                </a:cxn>
              </a:cxnLst>
              <a:rect l="0" t="0" r="r" b="b"/>
              <a:pathLst>
                <a:path w="14" h="26">
                  <a:moveTo>
                    <a:pt x="11" y="25"/>
                  </a:moveTo>
                  <a:cubicBezTo>
                    <a:pt x="9" y="26"/>
                    <a:pt x="7" y="26"/>
                    <a:pt x="6" y="26"/>
                  </a:cubicBezTo>
                  <a:cubicBezTo>
                    <a:pt x="2" y="26"/>
                    <a:pt x="0" y="25"/>
                    <a:pt x="2" y="1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23"/>
                    <a:pt x="7" y="23"/>
                    <a:pt x="8" y="23"/>
                  </a:cubicBezTo>
                  <a:cubicBezTo>
                    <a:pt x="9" y="23"/>
                    <a:pt x="10" y="23"/>
                    <a:pt x="10" y="22"/>
                  </a:cubicBezTo>
                  <a:lnTo>
                    <a:pt x="11" y="25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55" name="Freeform 18"/>
            <p:cNvSpPr>
              <a:spLocks noEditPoints="1"/>
            </p:cNvSpPr>
            <p:nvPr/>
          </p:nvSpPr>
          <p:spPr bwMode="auto">
            <a:xfrm>
              <a:off x="3178176" y="3659188"/>
              <a:ext cx="31750" cy="93663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8" y="0"/>
                </a:cxn>
                <a:cxn ang="0">
                  <a:pos x="10" y="3"/>
                </a:cxn>
                <a:cxn ang="0">
                  <a:pos x="7" y="6"/>
                </a:cxn>
                <a:cxn ang="0">
                  <a:pos x="4" y="3"/>
                </a:cxn>
                <a:cxn ang="0">
                  <a:pos x="8" y="9"/>
                </a:cxn>
                <a:cxn ang="0">
                  <a:pos x="5" y="29"/>
                </a:cxn>
                <a:cxn ang="0">
                  <a:pos x="0" y="29"/>
                </a:cxn>
                <a:cxn ang="0">
                  <a:pos x="4" y="9"/>
                </a:cxn>
                <a:cxn ang="0">
                  <a:pos x="8" y="9"/>
                </a:cxn>
              </a:cxnLst>
              <a:rect l="0" t="0" r="r" b="b"/>
              <a:pathLst>
                <a:path w="10" h="29">
                  <a:moveTo>
                    <a:pt x="4" y="3"/>
                  </a:moveTo>
                  <a:cubicBezTo>
                    <a:pt x="5" y="2"/>
                    <a:pt x="6" y="0"/>
                    <a:pt x="8" y="0"/>
                  </a:cubicBezTo>
                  <a:cubicBezTo>
                    <a:pt x="9" y="0"/>
                    <a:pt x="10" y="2"/>
                    <a:pt x="10" y="3"/>
                  </a:cubicBezTo>
                  <a:cubicBezTo>
                    <a:pt x="10" y="5"/>
                    <a:pt x="8" y="6"/>
                    <a:pt x="7" y="6"/>
                  </a:cubicBezTo>
                  <a:cubicBezTo>
                    <a:pt x="5" y="6"/>
                    <a:pt x="4" y="5"/>
                    <a:pt x="4" y="3"/>
                  </a:cubicBezTo>
                  <a:moveTo>
                    <a:pt x="8" y="9"/>
                  </a:moveTo>
                  <a:cubicBezTo>
                    <a:pt x="5" y="29"/>
                    <a:pt x="5" y="29"/>
                    <a:pt x="5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4" y="9"/>
                    <a:pt x="4" y="9"/>
                    <a:pt x="4" y="9"/>
                  </a:cubicBezTo>
                  <a:lnTo>
                    <a:pt x="8" y="9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56" name="Freeform 19"/>
            <p:cNvSpPr>
              <a:spLocks/>
            </p:cNvSpPr>
            <p:nvPr/>
          </p:nvSpPr>
          <p:spPr bwMode="auto">
            <a:xfrm>
              <a:off x="3206751" y="3689350"/>
              <a:ext cx="47625" cy="63500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11" y="3"/>
                </a:cxn>
                <a:cxn ang="0">
                  <a:pos x="8" y="5"/>
                </a:cxn>
                <a:cxn ang="0">
                  <a:pos x="11" y="9"/>
                </a:cxn>
                <a:cxn ang="0">
                  <a:pos x="13" y="14"/>
                </a:cxn>
                <a:cxn ang="0">
                  <a:pos x="6" y="20"/>
                </a:cxn>
                <a:cxn ang="0">
                  <a:pos x="0" y="18"/>
                </a:cxn>
                <a:cxn ang="0">
                  <a:pos x="2" y="16"/>
                </a:cxn>
                <a:cxn ang="0">
                  <a:pos x="6" y="17"/>
                </a:cxn>
                <a:cxn ang="0">
                  <a:pos x="9" y="14"/>
                </a:cxn>
                <a:cxn ang="0">
                  <a:pos x="6" y="10"/>
                </a:cxn>
                <a:cxn ang="0">
                  <a:pos x="4" y="5"/>
                </a:cxn>
                <a:cxn ang="0">
                  <a:pos x="10" y="0"/>
                </a:cxn>
                <a:cxn ang="0">
                  <a:pos x="15" y="1"/>
                </a:cxn>
                <a:cxn ang="0">
                  <a:pos x="14" y="3"/>
                </a:cxn>
              </a:cxnLst>
              <a:rect l="0" t="0" r="r" b="b"/>
              <a:pathLst>
                <a:path w="15" h="20">
                  <a:moveTo>
                    <a:pt x="14" y="3"/>
                  </a:moveTo>
                  <a:cubicBezTo>
                    <a:pt x="13" y="3"/>
                    <a:pt x="12" y="3"/>
                    <a:pt x="11" y="3"/>
                  </a:cubicBezTo>
                  <a:cubicBezTo>
                    <a:pt x="10" y="3"/>
                    <a:pt x="8" y="3"/>
                    <a:pt x="8" y="5"/>
                  </a:cubicBezTo>
                  <a:cubicBezTo>
                    <a:pt x="8" y="6"/>
                    <a:pt x="9" y="7"/>
                    <a:pt x="11" y="9"/>
                  </a:cubicBezTo>
                  <a:cubicBezTo>
                    <a:pt x="12" y="11"/>
                    <a:pt x="13" y="13"/>
                    <a:pt x="13" y="14"/>
                  </a:cubicBezTo>
                  <a:cubicBezTo>
                    <a:pt x="13" y="18"/>
                    <a:pt x="10" y="20"/>
                    <a:pt x="6" y="20"/>
                  </a:cubicBezTo>
                  <a:cubicBezTo>
                    <a:pt x="3" y="20"/>
                    <a:pt x="2" y="19"/>
                    <a:pt x="0" y="18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4" y="17"/>
                    <a:pt x="6" y="17"/>
                  </a:cubicBezTo>
                  <a:cubicBezTo>
                    <a:pt x="7" y="17"/>
                    <a:pt x="9" y="16"/>
                    <a:pt x="9" y="14"/>
                  </a:cubicBezTo>
                  <a:cubicBezTo>
                    <a:pt x="9" y="13"/>
                    <a:pt x="8" y="12"/>
                    <a:pt x="6" y="10"/>
                  </a:cubicBezTo>
                  <a:cubicBezTo>
                    <a:pt x="4" y="8"/>
                    <a:pt x="4" y="7"/>
                    <a:pt x="4" y="5"/>
                  </a:cubicBezTo>
                  <a:cubicBezTo>
                    <a:pt x="4" y="1"/>
                    <a:pt x="7" y="0"/>
                    <a:pt x="10" y="0"/>
                  </a:cubicBezTo>
                  <a:cubicBezTo>
                    <a:pt x="13" y="0"/>
                    <a:pt x="14" y="0"/>
                    <a:pt x="15" y="1"/>
                  </a:cubicBezTo>
                  <a:lnTo>
                    <a:pt x="14" y="3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57" name="Freeform 20"/>
            <p:cNvSpPr>
              <a:spLocks noEditPoints="1"/>
            </p:cNvSpPr>
            <p:nvPr/>
          </p:nvSpPr>
          <p:spPr bwMode="auto">
            <a:xfrm>
              <a:off x="3260726" y="3689350"/>
              <a:ext cx="57150" cy="63500"/>
            </a:xfrm>
            <a:custGeom>
              <a:avLst/>
              <a:gdLst/>
              <a:ahLst/>
              <a:cxnLst>
                <a:cxn ang="0">
                  <a:pos x="13" y="4"/>
                </a:cxn>
                <a:cxn ang="0">
                  <a:pos x="11" y="3"/>
                </a:cxn>
                <a:cxn ang="0">
                  <a:pos x="6" y="9"/>
                </a:cxn>
                <a:cxn ang="0">
                  <a:pos x="13" y="4"/>
                </a:cxn>
                <a:cxn ang="0">
                  <a:pos x="15" y="18"/>
                </a:cxn>
                <a:cxn ang="0">
                  <a:pos x="6" y="20"/>
                </a:cxn>
                <a:cxn ang="0">
                  <a:pos x="0" y="13"/>
                </a:cxn>
                <a:cxn ang="0">
                  <a:pos x="13" y="0"/>
                </a:cxn>
                <a:cxn ang="0">
                  <a:pos x="18" y="4"/>
                </a:cxn>
                <a:cxn ang="0">
                  <a:pos x="5" y="12"/>
                </a:cxn>
                <a:cxn ang="0">
                  <a:pos x="9" y="17"/>
                </a:cxn>
                <a:cxn ang="0">
                  <a:pos x="14" y="15"/>
                </a:cxn>
                <a:cxn ang="0">
                  <a:pos x="15" y="18"/>
                </a:cxn>
              </a:cxnLst>
              <a:rect l="0" t="0" r="r" b="b"/>
              <a:pathLst>
                <a:path w="18" h="20">
                  <a:moveTo>
                    <a:pt x="13" y="4"/>
                  </a:moveTo>
                  <a:cubicBezTo>
                    <a:pt x="13" y="3"/>
                    <a:pt x="13" y="3"/>
                    <a:pt x="11" y="3"/>
                  </a:cubicBezTo>
                  <a:cubicBezTo>
                    <a:pt x="9" y="3"/>
                    <a:pt x="7" y="5"/>
                    <a:pt x="6" y="9"/>
                  </a:cubicBezTo>
                  <a:cubicBezTo>
                    <a:pt x="10" y="9"/>
                    <a:pt x="13" y="7"/>
                    <a:pt x="13" y="4"/>
                  </a:cubicBezTo>
                  <a:moveTo>
                    <a:pt x="15" y="18"/>
                  </a:moveTo>
                  <a:cubicBezTo>
                    <a:pt x="12" y="20"/>
                    <a:pt x="9" y="20"/>
                    <a:pt x="6" y="20"/>
                  </a:cubicBezTo>
                  <a:cubicBezTo>
                    <a:pt x="3" y="20"/>
                    <a:pt x="0" y="17"/>
                    <a:pt x="0" y="13"/>
                  </a:cubicBezTo>
                  <a:cubicBezTo>
                    <a:pt x="0" y="7"/>
                    <a:pt x="5" y="0"/>
                    <a:pt x="13" y="0"/>
                  </a:cubicBezTo>
                  <a:cubicBezTo>
                    <a:pt x="15" y="0"/>
                    <a:pt x="18" y="1"/>
                    <a:pt x="18" y="4"/>
                  </a:cubicBezTo>
                  <a:cubicBezTo>
                    <a:pt x="18" y="9"/>
                    <a:pt x="10" y="12"/>
                    <a:pt x="5" y="12"/>
                  </a:cubicBezTo>
                  <a:cubicBezTo>
                    <a:pt x="5" y="13"/>
                    <a:pt x="5" y="17"/>
                    <a:pt x="9" y="17"/>
                  </a:cubicBezTo>
                  <a:cubicBezTo>
                    <a:pt x="10" y="17"/>
                    <a:pt x="12" y="16"/>
                    <a:pt x="14" y="15"/>
                  </a:cubicBezTo>
                  <a:lnTo>
                    <a:pt x="15" y="18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58" name="Freeform 21"/>
            <p:cNvSpPr>
              <a:spLocks/>
            </p:cNvSpPr>
            <p:nvPr/>
          </p:nvSpPr>
          <p:spPr bwMode="auto">
            <a:xfrm>
              <a:off x="3311526" y="3736975"/>
              <a:ext cx="28575" cy="38100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4" y="4"/>
                </a:cxn>
                <a:cxn ang="0">
                  <a:pos x="8" y="0"/>
                </a:cxn>
                <a:cxn ang="0">
                  <a:pos x="9" y="1"/>
                </a:cxn>
                <a:cxn ang="0">
                  <a:pos x="8" y="4"/>
                </a:cxn>
                <a:cxn ang="0">
                  <a:pos x="2" y="12"/>
                </a:cxn>
                <a:cxn ang="0">
                  <a:pos x="0" y="11"/>
                </a:cxn>
              </a:cxnLst>
              <a:rect l="0" t="0" r="r" b="b"/>
              <a:pathLst>
                <a:path w="9" h="12">
                  <a:moveTo>
                    <a:pt x="0" y="11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6" y="1"/>
                    <a:pt x="6" y="0"/>
                    <a:pt x="8" y="0"/>
                  </a:cubicBezTo>
                  <a:cubicBezTo>
                    <a:pt x="9" y="0"/>
                    <a:pt x="9" y="0"/>
                    <a:pt x="9" y="1"/>
                  </a:cubicBezTo>
                  <a:cubicBezTo>
                    <a:pt x="9" y="2"/>
                    <a:pt x="9" y="3"/>
                    <a:pt x="8" y="4"/>
                  </a:cubicBezTo>
                  <a:cubicBezTo>
                    <a:pt x="2" y="12"/>
                    <a:pt x="2" y="12"/>
                    <a:pt x="2" y="12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59" name="Freeform 22"/>
            <p:cNvSpPr>
              <a:spLocks noEditPoints="1"/>
            </p:cNvSpPr>
            <p:nvPr/>
          </p:nvSpPr>
          <p:spPr bwMode="auto">
            <a:xfrm>
              <a:off x="3394076" y="3689350"/>
              <a:ext cx="60325" cy="63500"/>
            </a:xfrm>
            <a:custGeom>
              <a:avLst/>
              <a:gdLst/>
              <a:ahLst/>
              <a:cxnLst>
                <a:cxn ang="0">
                  <a:pos x="14" y="8"/>
                </a:cxn>
                <a:cxn ang="0">
                  <a:pos x="11" y="2"/>
                </a:cxn>
                <a:cxn ang="0">
                  <a:pos x="5" y="11"/>
                </a:cxn>
                <a:cxn ang="0">
                  <a:pos x="9" y="17"/>
                </a:cxn>
                <a:cxn ang="0">
                  <a:pos x="14" y="8"/>
                </a:cxn>
                <a:cxn ang="0">
                  <a:pos x="0" y="12"/>
                </a:cxn>
                <a:cxn ang="0">
                  <a:pos x="11" y="0"/>
                </a:cxn>
                <a:cxn ang="0">
                  <a:pos x="19" y="8"/>
                </a:cxn>
                <a:cxn ang="0">
                  <a:pos x="8" y="20"/>
                </a:cxn>
                <a:cxn ang="0">
                  <a:pos x="0" y="12"/>
                </a:cxn>
              </a:cxnLst>
              <a:rect l="0" t="0" r="r" b="b"/>
              <a:pathLst>
                <a:path w="19" h="20">
                  <a:moveTo>
                    <a:pt x="14" y="8"/>
                  </a:moveTo>
                  <a:cubicBezTo>
                    <a:pt x="14" y="5"/>
                    <a:pt x="13" y="2"/>
                    <a:pt x="11" y="2"/>
                  </a:cubicBezTo>
                  <a:cubicBezTo>
                    <a:pt x="6" y="2"/>
                    <a:pt x="5" y="8"/>
                    <a:pt x="5" y="11"/>
                  </a:cubicBezTo>
                  <a:cubicBezTo>
                    <a:pt x="5" y="15"/>
                    <a:pt x="6" y="17"/>
                    <a:pt x="9" y="17"/>
                  </a:cubicBezTo>
                  <a:cubicBezTo>
                    <a:pt x="11" y="17"/>
                    <a:pt x="14" y="16"/>
                    <a:pt x="14" y="8"/>
                  </a:cubicBezTo>
                  <a:moveTo>
                    <a:pt x="0" y="12"/>
                  </a:moveTo>
                  <a:cubicBezTo>
                    <a:pt x="0" y="3"/>
                    <a:pt x="6" y="0"/>
                    <a:pt x="11" y="0"/>
                  </a:cubicBezTo>
                  <a:cubicBezTo>
                    <a:pt x="17" y="0"/>
                    <a:pt x="19" y="4"/>
                    <a:pt x="19" y="8"/>
                  </a:cubicBezTo>
                  <a:cubicBezTo>
                    <a:pt x="19" y="14"/>
                    <a:pt x="15" y="20"/>
                    <a:pt x="8" y="20"/>
                  </a:cubicBezTo>
                  <a:cubicBezTo>
                    <a:pt x="3" y="20"/>
                    <a:pt x="0" y="16"/>
                    <a:pt x="0" y="12"/>
                  </a:cubicBezTo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0" name="Freeform 23"/>
            <p:cNvSpPr>
              <a:spLocks/>
            </p:cNvSpPr>
            <p:nvPr/>
          </p:nvSpPr>
          <p:spPr bwMode="auto">
            <a:xfrm>
              <a:off x="3467101" y="3689350"/>
              <a:ext cx="60325" cy="63500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11" y="16"/>
                </a:cxn>
                <a:cxn ang="0">
                  <a:pos x="4" y="20"/>
                </a:cxn>
                <a:cxn ang="0">
                  <a:pos x="0" y="16"/>
                </a:cxn>
                <a:cxn ang="0">
                  <a:pos x="0" y="11"/>
                </a:cxn>
                <a:cxn ang="0">
                  <a:pos x="3" y="0"/>
                </a:cxn>
                <a:cxn ang="0">
                  <a:pos x="7" y="0"/>
                </a:cxn>
                <a:cxn ang="0">
                  <a:pos x="5" y="11"/>
                </a:cxn>
                <a:cxn ang="0">
                  <a:pos x="5" y="14"/>
                </a:cxn>
                <a:cxn ang="0">
                  <a:pos x="6" y="17"/>
                </a:cxn>
                <a:cxn ang="0">
                  <a:pos x="13" y="7"/>
                </a:cxn>
                <a:cxn ang="0">
                  <a:pos x="14" y="0"/>
                </a:cxn>
                <a:cxn ang="0">
                  <a:pos x="19" y="0"/>
                </a:cxn>
                <a:cxn ang="0">
                  <a:pos x="15" y="20"/>
                </a:cxn>
                <a:cxn ang="0">
                  <a:pos x="11" y="20"/>
                </a:cxn>
                <a:cxn ang="0">
                  <a:pos x="11" y="16"/>
                </a:cxn>
              </a:cxnLst>
              <a:rect l="0" t="0" r="r" b="b"/>
              <a:pathLst>
                <a:path w="19" h="20">
                  <a:moveTo>
                    <a:pt x="11" y="16"/>
                  </a:moveTo>
                  <a:cubicBezTo>
                    <a:pt x="11" y="16"/>
                    <a:pt x="11" y="16"/>
                    <a:pt x="11" y="16"/>
                  </a:cubicBezTo>
                  <a:cubicBezTo>
                    <a:pt x="9" y="19"/>
                    <a:pt x="6" y="20"/>
                    <a:pt x="4" y="20"/>
                  </a:cubicBezTo>
                  <a:cubicBezTo>
                    <a:pt x="2" y="20"/>
                    <a:pt x="0" y="19"/>
                    <a:pt x="0" y="16"/>
                  </a:cubicBezTo>
                  <a:cubicBezTo>
                    <a:pt x="0" y="15"/>
                    <a:pt x="0" y="13"/>
                    <a:pt x="0" y="1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3"/>
                    <a:pt x="5" y="13"/>
                    <a:pt x="5" y="14"/>
                  </a:cubicBezTo>
                  <a:cubicBezTo>
                    <a:pt x="5" y="16"/>
                    <a:pt x="6" y="17"/>
                    <a:pt x="6" y="17"/>
                  </a:cubicBezTo>
                  <a:cubicBezTo>
                    <a:pt x="9" y="17"/>
                    <a:pt x="12" y="12"/>
                    <a:pt x="13" y="7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1" y="20"/>
                    <a:pt x="11" y="20"/>
                    <a:pt x="11" y="20"/>
                  </a:cubicBezTo>
                  <a:lnTo>
                    <a:pt x="11" y="16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1" name="Freeform 24"/>
            <p:cNvSpPr>
              <a:spLocks/>
            </p:cNvSpPr>
            <p:nvPr/>
          </p:nvSpPr>
          <p:spPr bwMode="auto">
            <a:xfrm>
              <a:off x="3533776" y="3689350"/>
              <a:ext cx="47625" cy="63500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4"/>
                </a:cxn>
                <a:cxn ang="0">
                  <a:pos x="9" y="2"/>
                </a:cxn>
                <a:cxn ang="0">
                  <a:pos x="13" y="0"/>
                </a:cxn>
                <a:cxn ang="0">
                  <a:pos x="15" y="1"/>
                </a:cxn>
                <a:cxn ang="0">
                  <a:pos x="13" y="5"/>
                </a:cxn>
                <a:cxn ang="0">
                  <a:pos x="11" y="4"/>
                </a:cxn>
                <a:cxn ang="0">
                  <a:pos x="7" y="10"/>
                </a:cxn>
                <a:cxn ang="0">
                  <a:pos x="5" y="20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8" y="0"/>
                </a:cxn>
                <a:cxn ang="0">
                  <a:pos x="8" y="3"/>
                </a:cxn>
              </a:cxnLst>
              <a:rect l="0" t="0" r="r" b="b"/>
              <a:pathLst>
                <a:path w="15" h="20">
                  <a:moveTo>
                    <a:pt x="8" y="3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1"/>
                    <a:pt x="11" y="0"/>
                    <a:pt x="13" y="0"/>
                  </a:cubicBezTo>
                  <a:cubicBezTo>
                    <a:pt x="14" y="0"/>
                    <a:pt x="15" y="0"/>
                    <a:pt x="15" y="1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5"/>
                    <a:pt x="12" y="4"/>
                    <a:pt x="11" y="4"/>
                  </a:cubicBezTo>
                  <a:cubicBezTo>
                    <a:pt x="9" y="4"/>
                    <a:pt x="7" y="6"/>
                    <a:pt x="7" y="1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0"/>
                    <a:pt x="8" y="0"/>
                    <a:pt x="8" y="0"/>
                  </a:cubicBezTo>
                  <a:lnTo>
                    <a:pt x="8" y="3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2" name="Freeform 25"/>
            <p:cNvSpPr>
              <a:spLocks/>
            </p:cNvSpPr>
            <p:nvPr/>
          </p:nvSpPr>
          <p:spPr bwMode="auto">
            <a:xfrm>
              <a:off x="3613151" y="3689350"/>
              <a:ext cx="47625" cy="63500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11" y="3"/>
                </a:cxn>
                <a:cxn ang="0">
                  <a:pos x="8" y="5"/>
                </a:cxn>
                <a:cxn ang="0">
                  <a:pos x="11" y="9"/>
                </a:cxn>
                <a:cxn ang="0">
                  <a:pos x="13" y="14"/>
                </a:cxn>
                <a:cxn ang="0">
                  <a:pos x="6" y="20"/>
                </a:cxn>
                <a:cxn ang="0">
                  <a:pos x="0" y="18"/>
                </a:cxn>
                <a:cxn ang="0">
                  <a:pos x="2" y="16"/>
                </a:cxn>
                <a:cxn ang="0">
                  <a:pos x="5" y="17"/>
                </a:cxn>
                <a:cxn ang="0">
                  <a:pos x="9" y="14"/>
                </a:cxn>
                <a:cxn ang="0">
                  <a:pos x="6" y="10"/>
                </a:cxn>
                <a:cxn ang="0">
                  <a:pos x="3" y="5"/>
                </a:cxn>
                <a:cxn ang="0">
                  <a:pos x="10" y="0"/>
                </a:cxn>
                <a:cxn ang="0">
                  <a:pos x="15" y="1"/>
                </a:cxn>
                <a:cxn ang="0">
                  <a:pos x="14" y="3"/>
                </a:cxn>
              </a:cxnLst>
              <a:rect l="0" t="0" r="r" b="b"/>
              <a:pathLst>
                <a:path w="15" h="20">
                  <a:moveTo>
                    <a:pt x="14" y="3"/>
                  </a:moveTo>
                  <a:cubicBezTo>
                    <a:pt x="13" y="3"/>
                    <a:pt x="12" y="3"/>
                    <a:pt x="11" y="3"/>
                  </a:cubicBezTo>
                  <a:cubicBezTo>
                    <a:pt x="10" y="3"/>
                    <a:pt x="8" y="3"/>
                    <a:pt x="8" y="5"/>
                  </a:cubicBezTo>
                  <a:cubicBezTo>
                    <a:pt x="8" y="6"/>
                    <a:pt x="9" y="7"/>
                    <a:pt x="11" y="9"/>
                  </a:cubicBezTo>
                  <a:cubicBezTo>
                    <a:pt x="12" y="11"/>
                    <a:pt x="13" y="13"/>
                    <a:pt x="13" y="14"/>
                  </a:cubicBezTo>
                  <a:cubicBezTo>
                    <a:pt x="13" y="18"/>
                    <a:pt x="10" y="20"/>
                    <a:pt x="6" y="20"/>
                  </a:cubicBezTo>
                  <a:cubicBezTo>
                    <a:pt x="3" y="20"/>
                    <a:pt x="1" y="19"/>
                    <a:pt x="0" y="18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4" y="17"/>
                    <a:pt x="5" y="17"/>
                  </a:cubicBezTo>
                  <a:cubicBezTo>
                    <a:pt x="7" y="17"/>
                    <a:pt x="9" y="16"/>
                    <a:pt x="9" y="14"/>
                  </a:cubicBezTo>
                  <a:cubicBezTo>
                    <a:pt x="9" y="13"/>
                    <a:pt x="8" y="12"/>
                    <a:pt x="6" y="10"/>
                  </a:cubicBezTo>
                  <a:cubicBezTo>
                    <a:pt x="4" y="8"/>
                    <a:pt x="3" y="7"/>
                    <a:pt x="3" y="5"/>
                  </a:cubicBezTo>
                  <a:cubicBezTo>
                    <a:pt x="3" y="1"/>
                    <a:pt x="7" y="0"/>
                    <a:pt x="10" y="0"/>
                  </a:cubicBezTo>
                  <a:cubicBezTo>
                    <a:pt x="13" y="0"/>
                    <a:pt x="14" y="0"/>
                    <a:pt x="15" y="1"/>
                  </a:cubicBezTo>
                  <a:lnTo>
                    <a:pt x="14" y="3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3" name="Freeform 26"/>
            <p:cNvSpPr>
              <a:spLocks noEditPoints="1"/>
            </p:cNvSpPr>
            <p:nvPr/>
          </p:nvSpPr>
          <p:spPr bwMode="auto">
            <a:xfrm>
              <a:off x="3667126" y="3689350"/>
              <a:ext cx="63500" cy="63500"/>
            </a:xfrm>
            <a:custGeom>
              <a:avLst/>
              <a:gdLst/>
              <a:ahLst/>
              <a:cxnLst>
                <a:cxn ang="0">
                  <a:pos x="15" y="8"/>
                </a:cxn>
                <a:cxn ang="0">
                  <a:pos x="11" y="2"/>
                </a:cxn>
                <a:cxn ang="0">
                  <a:pos x="5" y="11"/>
                </a:cxn>
                <a:cxn ang="0">
                  <a:pos x="10" y="17"/>
                </a:cxn>
                <a:cxn ang="0">
                  <a:pos x="15" y="8"/>
                </a:cxn>
                <a:cxn ang="0">
                  <a:pos x="0" y="12"/>
                </a:cxn>
                <a:cxn ang="0">
                  <a:pos x="11" y="0"/>
                </a:cxn>
                <a:cxn ang="0">
                  <a:pos x="20" y="8"/>
                </a:cxn>
                <a:cxn ang="0">
                  <a:pos x="9" y="20"/>
                </a:cxn>
                <a:cxn ang="0">
                  <a:pos x="0" y="12"/>
                </a:cxn>
              </a:cxnLst>
              <a:rect l="0" t="0" r="r" b="b"/>
              <a:pathLst>
                <a:path w="20" h="20">
                  <a:moveTo>
                    <a:pt x="15" y="8"/>
                  </a:moveTo>
                  <a:cubicBezTo>
                    <a:pt x="15" y="5"/>
                    <a:pt x="14" y="2"/>
                    <a:pt x="11" y="2"/>
                  </a:cubicBezTo>
                  <a:cubicBezTo>
                    <a:pt x="7" y="2"/>
                    <a:pt x="5" y="8"/>
                    <a:pt x="5" y="11"/>
                  </a:cubicBezTo>
                  <a:cubicBezTo>
                    <a:pt x="5" y="15"/>
                    <a:pt x="7" y="17"/>
                    <a:pt x="10" y="17"/>
                  </a:cubicBezTo>
                  <a:cubicBezTo>
                    <a:pt x="11" y="17"/>
                    <a:pt x="15" y="16"/>
                    <a:pt x="15" y="8"/>
                  </a:cubicBezTo>
                  <a:moveTo>
                    <a:pt x="0" y="12"/>
                  </a:moveTo>
                  <a:cubicBezTo>
                    <a:pt x="0" y="3"/>
                    <a:pt x="7" y="0"/>
                    <a:pt x="11" y="0"/>
                  </a:cubicBezTo>
                  <a:cubicBezTo>
                    <a:pt x="18" y="0"/>
                    <a:pt x="20" y="4"/>
                    <a:pt x="20" y="8"/>
                  </a:cubicBezTo>
                  <a:cubicBezTo>
                    <a:pt x="20" y="14"/>
                    <a:pt x="16" y="20"/>
                    <a:pt x="9" y="20"/>
                  </a:cubicBezTo>
                  <a:cubicBezTo>
                    <a:pt x="4" y="20"/>
                    <a:pt x="0" y="16"/>
                    <a:pt x="0" y="12"/>
                  </a:cubicBezTo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4" name="Freeform 27"/>
            <p:cNvSpPr>
              <a:spLocks/>
            </p:cNvSpPr>
            <p:nvPr/>
          </p:nvSpPr>
          <p:spPr bwMode="auto">
            <a:xfrm>
              <a:off x="3740151" y="3689350"/>
              <a:ext cx="63500" cy="63500"/>
            </a:xfrm>
            <a:custGeom>
              <a:avLst/>
              <a:gdLst/>
              <a:ahLst/>
              <a:cxnLst>
                <a:cxn ang="0">
                  <a:pos x="12" y="16"/>
                </a:cxn>
                <a:cxn ang="0">
                  <a:pos x="12" y="16"/>
                </a:cxn>
                <a:cxn ang="0">
                  <a:pos x="5" y="20"/>
                </a:cxn>
                <a:cxn ang="0">
                  <a:pos x="0" y="16"/>
                </a:cxn>
                <a:cxn ang="0">
                  <a:pos x="1" y="11"/>
                </a:cxn>
                <a:cxn ang="0">
                  <a:pos x="3" y="0"/>
                </a:cxn>
                <a:cxn ang="0">
                  <a:pos x="8" y="0"/>
                </a:cxn>
                <a:cxn ang="0">
                  <a:pos x="6" y="11"/>
                </a:cxn>
                <a:cxn ang="0">
                  <a:pos x="5" y="14"/>
                </a:cxn>
                <a:cxn ang="0">
                  <a:pos x="7" y="17"/>
                </a:cxn>
                <a:cxn ang="0">
                  <a:pos x="14" y="7"/>
                </a:cxn>
                <a:cxn ang="0">
                  <a:pos x="15" y="0"/>
                </a:cxn>
                <a:cxn ang="0">
                  <a:pos x="20" y="0"/>
                </a:cxn>
                <a:cxn ang="0">
                  <a:pos x="16" y="20"/>
                </a:cxn>
                <a:cxn ang="0">
                  <a:pos x="11" y="20"/>
                </a:cxn>
                <a:cxn ang="0">
                  <a:pos x="12" y="16"/>
                </a:cxn>
              </a:cxnLst>
              <a:rect l="0" t="0" r="r" b="b"/>
              <a:pathLst>
                <a:path w="20" h="20">
                  <a:moveTo>
                    <a:pt x="12" y="16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9" y="19"/>
                    <a:pt x="7" y="20"/>
                    <a:pt x="5" y="20"/>
                  </a:cubicBezTo>
                  <a:cubicBezTo>
                    <a:pt x="3" y="20"/>
                    <a:pt x="0" y="19"/>
                    <a:pt x="0" y="16"/>
                  </a:cubicBezTo>
                  <a:cubicBezTo>
                    <a:pt x="0" y="15"/>
                    <a:pt x="0" y="13"/>
                    <a:pt x="1" y="1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3"/>
                    <a:pt x="5" y="13"/>
                    <a:pt x="5" y="14"/>
                  </a:cubicBezTo>
                  <a:cubicBezTo>
                    <a:pt x="5" y="16"/>
                    <a:pt x="7" y="17"/>
                    <a:pt x="7" y="17"/>
                  </a:cubicBezTo>
                  <a:cubicBezTo>
                    <a:pt x="9" y="17"/>
                    <a:pt x="13" y="12"/>
                    <a:pt x="14" y="7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1" y="20"/>
                    <a:pt x="11" y="20"/>
                    <a:pt x="11" y="20"/>
                  </a:cubicBezTo>
                  <a:lnTo>
                    <a:pt x="12" y="16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5" name="Freeform 28"/>
            <p:cNvSpPr>
              <a:spLocks/>
            </p:cNvSpPr>
            <p:nvPr/>
          </p:nvSpPr>
          <p:spPr bwMode="auto">
            <a:xfrm>
              <a:off x="3810001" y="3689350"/>
              <a:ext cx="49213" cy="63500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7" y="4"/>
                </a:cxn>
                <a:cxn ang="0">
                  <a:pos x="9" y="2"/>
                </a:cxn>
                <a:cxn ang="0">
                  <a:pos x="12" y="0"/>
                </a:cxn>
                <a:cxn ang="0">
                  <a:pos x="15" y="1"/>
                </a:cxn>
                <a:cxn ang="0">
                  <a:pos x="12" y="5"/>
                </a:cxn>
                <a:cxn ang="0">
                  <a:pos x="11" y="4"/>
                </a:cxn>
                <a:cxn ang="0">
                  <a:pos x="6" y="10"/>
                </a:cxn>
                <a:cxn ang="0">
                  <a:pos x="4" y="20"/>
                </a:cxn>
                <a:cxn ang="0">
                  <a:pos x="0" y="20"/>
                </a:cxn>
                <a:cxn ang="0">
                  <a:pos x="3" y="0"/>
                </a:cxn>
                <a:cxn ang="0">
                  <a:pos x="8" y="0"/>
                </a:cxn>
                <a:cxn ang="0">
                  <a:pos x="7" y="3"/>
                </a:cxn>
              </a:cxnLst>
              <a:rect l="0" t="0" r="r" b="b"/>
              <a:pathLst>
                <a:path w="15" h="20">
                  <a:moveTo>
                    <a:pt x="7" y="3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3" y="0"/>
                    <a:pt x="14" y="0"/>
                    <a:pt x="15" y="1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4"/>
                    <a:pt x="11" y="4"/>
                  </a:cubicBezTo>
                  <a:cubicBezTo>
                    <a:pt x="9" y="4"/>
                    <a:pt x="7" y="6"/>
                    <a:pt x="6" y="1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8" y="0"/>
                    <a:pt x="8" y="0"/>
                    <a:pt x="8" y="0"/>
                  </a:cubicBezTo>
                  <a:lnTo>
                    <a:pt x="7" y="3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6" name="Freeform 29"/>
            <p:cNvSpPr>
              <a:spLocks/>
            </p:cNvSpPr>
            <p:nvPr/>
          </p:nvSpPr>
          <p:spPr bwMode="auto">
            <a:xfrm>
              <a:off x="3856038" y="3689350"/>
              <a:ext cx="53975" cy="63500"/>
            </a:xfrm>
            <a:custGeom>
              <a:avLst/>
              <a:gdLst/>
              <a:ahLst/>
              <a:cxnLst>
                <a:cxn ang="0">
                  <a:pos x="15" y="18"/>
                </a:cxn>
                <a:cxn ang="0">
                  <a:pos x="8" y="20"/>
                </a:cxn>
                <a:cxn ang="0">
                  <a:pos x="0" y="12"/>
                </a:cxn>
                <a:cxn ang="0">
                  <a:pos x="11" y="0"/>
                </a:cxn>
                <a:cxn ang="0">
                  <a:pos x="17" y="2"/>
                </a:cxn>
                <a:cxn ang="0">
                  <a:pos x="15" y="4"/>
                </a:cxn>
                <a:cxn ang="0">
                  <a:pos x="11" y="3"/>
                </a:cxn>
                <a:cxn ang="0">
                  <a:pos x="5" y="12"/>
                </a:cxn>
                <a:cxn ang="0">
                  <a:pos x="9" y="17"/>
                </a:cxn>
                <a:cxn ang="0">
                  <a:pos x="13" y="15"/>
                </a:cxn>
                <a:cxn ang="0">
                  <a:pos x="15" y="18"/>
                </a:cxn>
              </a:cxnLst>
              <a:rect l="0" t="0" r="r" b="b"/>
              <a:pathLst>
                <a:path w="17" h="20">
                  <a:moveTo>
                    <a:pt x="15" y="18"/>
                  </a:moveTo>
                  <a:cubicBezTo>
                    <a:pt x="12" y="20"/>
                    <a:pt x="11" y="20"/>
                    <a:pt x="8" y="20"/>
                  </a:cubicBezTo>
                  <a:cubicBezTo>
                    <a:pt x="3" y="20"/>
                    <a:pt x="0" y="17"/>
                    <a:pt x="0" y="12"/>
                  </a:cubicBezTo>
                  <a:cubicBezTo>
                    <a:pt x="0" y="6"/>
                    <a:pt x="4" y="0"/>
                    <a:pt x="11" y="0"/>
                  </a:cubicBezTo>
                  <a:cubicBezTo>
                    <a:pt x="14" y="0"/>
                    <a:pt x="15" y="0"/>
                    <a:pt x="17" y="2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3"/>
                    <a:pt x="11" y="3"/>
                  </a:cubicBezTo>
                  <a:cubicBezTo>
                    <a:pt x="8" y="3"/>
                    <a:pt x="5" y="7"/>
                    <a:pt x="5" y="12"/>
                  </a:cubicBezTo>
                  <a:cubicBezTo>
                    <a:pt x="5" y="14"/>
                    <a:pt x="7" y="17"/>
                    <a:pt x="9" y="17"/>
                  </a:cubicBezTo>
                  <a:cubicBezTo>
                    <a:pt x="11" y="17"/>
                    <a:pt x="12" y="16"/>
                    <a:pt x="13" y="15"/>
                  </a:cubicBezTo>
                  <a:lnTo>
                    <a:pt x="15" y="18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7" name="Freeform 30"/>
            <p:cNvSpPr>
              <a:spLocks noEditPoints="1"/>
            </p:cNvSpPr>
            <p:nvPr/>
          </p:nvSpPr>
          <p:spPr bwMode="auto">
            <a:xfrm>
              <a:off x="3913188" y="3689350"/>
              <a:ext cx="53975" cy="63500"/>
            </a:xfrm>
            <a:custGeom>
              <a:avLst/>
              <a:gdLst/>
              <a:ahLst/>
              <a:cxnLst>
                <a:cxn ang="0">
                  <a:pos x="13" y="4"/>
                </a:cxn>
                <a:cxn ang="0">
                  <a:pos x="11" y="3"/>
                </a:cxn>
                <a:cxn ang="0">
                  <a:pos x="5" y="9"/>
                </a:cxn>
                <a:cxn ang="0">
                  <a:pos x="13" y="4"/>
                </a:cxn>
                <a:cxn ang="0">
                  <a:pos x="15" y="18"/>
                </a:cxn>
                <a:cxn ang="0">
                  <a:pos x="6" y="20"/>
                </a:cxn>
                <a:cxn ang="0">
                  <a:pos x="0" y="13"/>
                </a:cxn>
                <a:cxn ang="0">
                  <a:pos x="12" y="0"/>
                </a:cxn>
                <a:cxn ang="0">
                  <a:pos x="17" y="4"/>
                </a:cxn>
                <a:cxn ang="0">
                  <a:pos x="5" y="12"/>
                </a:cxn>
                <a:cxn ang="0">
                  <a:pos x="8" y="17"/>
                </a:cxn>
                <a:cxn ang="0">
                  <a:pos x="13" y="15"/>
                </a:cxn>
                <a:cxn ang="0">
                  <a:pos x="15" y="18"/>
                </a:cxn>
              </a:cxnLst>
              <a:rect l="0" t="0" r="r" b="b"/>
              <a:pathLst>
                <a:path w="17" h="20">
                  <a:moveTo>
                    <a:pt x="13" y="4"/>
                  </a:moveTo>
                  <a:cubicBezTo>
                    <a:pt x="13" y="3"/>
                    <a:pt x="12" y="3"/>
                    <a:pt x="11" y="3"/>
                  </a:cubicBezTo>
                  <a:cubicBezTo>
                    <a:pt x="9" y="3"/>
                    <a:pt x="6" y="5"/>
                    <a:pt x="5" y="9"/>
                  </a:cubicBezTo>
                  <a:cubicBezTo>
                    <a:pt x="9" y="9"/>
                    <a:pt x="13" y="7"/>
                    <a:pt x="13" y="4"/>
                  </a:cubicBezTo>
                  <a:moveTo>
                    <a:pt x="15" y="18"/>
                  </a:moveTo>
                  <a:cubicBezTo>
                    <a:pt x="11" y="20"/>
                    <a:pt x="8" y="20"/>
                    <a:pt x="6" y="20"/>
                  </a:cubicBezTo>
                  <a:cubicBezTo>
                    <a:pt x="2" y="20"/>
                    <a:pt x="0" y="17"/>
                    <a:pt x="0" y="13"/>
                  </a:cubicBezTo>
                  <a:cubicBezTo>
                    <a:pt x="0" y="7"/>
                    <a:pt x="4" y="0"/>
                    <a:pt x="12" y="0"/>
                  </a:cubicBezTo>
                  <a:cubicBezTo>
                    <a:pt x="14" y="0"/>
                    <a:pt x="17" y="1"/>
                    <a:pt x="17" y="4"/>
                  </a:cubicBezTo>
                  <a:cubicBezTo>
                    <a:pt x="17" y="9"/>
                    <a:pt x="9" y="12"/>
                    <a:pt x="5" y="12"/>
                  </a:cubicBezTo>
                  <a:cubicBezTo>
                    <a:pt x="5" y="13"/>
                    <a:pt x="5" y="17"/>
                    <a:pt x="8" y="17"/>
                  </a:cubicBezTo>
                  <a:cubicBezTo>
                    <a:pt x="10" y="17"/>
                    <a:pt x="11" y="16"/>
                    <a:pt x="13" y="15"/>
                  </a:cubicBezTo>
                  <a:lnTo>
                    <a:pt x="15" y="18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8" name="Freeform 31"/>
            <p:cNvSpPr>
              <a:spLocks noEditPoints="1"/>
            </p:cNvSpPr>
            <p:nvPr/>
          </p:nvSpPr>
          <p:spPr bwMode="auto">
            <a:xfrm>
              <a:off x="4008438" y="3689350"/>
              <a:ext cx="60325" cy="63500"/>
            </a:xfrm>
            <a:custGeom>
              <a:avLst/>
              <a:gdLst/>
              <a:ahLst/>
              <a:cxnLst>
                <a:cxn ang="0">
                  <a:pos x="14" y="8"/>
                </a:cxn>
                <a:cxn ang="0">
                  <a:pos x="11" y="2"/>
                </a:cxn>
                <a:cxn ang="0">
                  <a:pos x="5" y="11"/>
                </a:cxn>
                <a:cxn ang="0">
                  <a:pos x="9" y="17"/>
                </a:cxn>
                <a:cxn ang="0">
                  <a:pos x="14" y="8"/>
                </a:cxn>
                <a:cxn ang="0">
                  <a:pos x="0" y="12"/>
                </a:cxn>
                <a:cxn ang="0">
                  <a:pos x="11" y="0"/>
                </a:cxn>
                <a:cxn ang="0">
                  <a:pos x="19" y="8"/>
                </a:cxn>
                <a:cxn ang="0">
                  <a:pos x="8" y="20"/>
                </a:cxn>
                <a:cxn ang="0">
                  <a:pos x="0" y="12"/>
                </a:cxn>
              </a:cxnLst>
              <a:rect l="0" t="0" r="r" b="b"/>
              <a:pathLst>
                <a:path w="19" h="20">
                  <a:moveTo>
                    <a:pt x="14" y="8"/>
                  </a:moveTo>
                  <a:cubicBezTo>
                    <a:pt x="14" y="5"/>
                    <a:pt x="13" y="2"/>
                    <a:pt x="11" y="2"/>
                  </a:cubicBezTo>
                  <a:cubicBezTo>
                    <a:pt x="6" y="2"/>
                    <a:pt x="5" y="8"/>
                    <a:pt x="5" y="11"/>
                  </a:cubicBezTo>
                  <a:cubicBezTo>
                    <a:pt x="5" y="15"/>
                    <a:pt x="6" y="17"/>
                    <a:pt x="9" y="17"/>
                  </a:cubicBezTo>
                  <a:cubicBezTo>
                    <a:pt x="11" y="17"/>
                    <a:pt x="14" y="16"/>
                    <a:pt x="14" y="8"/>
                  </a:cubicBezTo>
                  <a:moveTo>
                    <a:pt x="0" y="12"/>
                  </a:moveTo>
                  <a:cubicBezTo>
                    <a:pt x="0" y="3"/>
                    <a:pt x="6" y="0"/>
                    <a:pt x="11" y="0"/>
                  </a:cubicBezTo>
                  <a:cubicBezTo>
                    <a:pt x="17" y="0"/>
                    <a:pt x="19" y="4"/>
                    <a:pt x="19" y="8"/>
                  </a:cubicBezTo>
                  <a:cubicBezTo>
                    <a:pt x="19" y="14"/>
                    <a:pt x="15" y="20"/>
                    <a:pt x="8" y="20"/>
                  </a:cubicBezTo>
                  <a:cubicBezTo>
                    <a:pt x="3" y="20"/>
                    <a:pt x="0" y="16"/>
                    <a:pt x="0" y="12"/>
                  </a:cubicBezTo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9" name="Freeform 32"/>
            <p:cNvSpPr>
              <a:spLocks/>
            </p:cNvSpPr>
            <p:nvPr/>
          </p:nvSpPr>
          <p:spPr bwMode="auto">
            <a:xfrm>
              <a:off x="4078288" y="3659188"/>
              <a:ext cx="50800" cy="93663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4" y="12"/>
                </a:cxn>
                <a:cxn ang="0">
                  <a:pos x="1" y="12"/>
                </a:cxn>
                <a:cxn ang="0">
                  <a:pos x="1" y="9"/>
                </a:cxn>
                <a:cxn ang="0">
                  <a:pos x="4" y="9"/>
                </a:cxn>
                <a:cxn ang="0">
                  <a:pos x="5" y="7"/>
                </a:cxn>
                <a:cxn ang="0">
                  <a:pos x="12" y="0"/>
                </a:cxn>
                <a:cxn ang="0">
                  <a:pos x="16" y="1"/>
                </a:cxn>
                <a:cxn ang="0">
                  <a:pos x="14" y="3"/>
                </a:cxn>
                <a:cxn ang="0">
                  <a:pos x="12" y="3"/>
                </a:cxn>
                <a:cxn ang="0">
                  <a:pos x="10" y="6"/>
                </a:cxn>
                <a:cxn ang="0">
                  <a:pos x="9" y="9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8" y="12"/>
                </a:cxn>
                <a:cxn ang="0">
                  <a:pos x="5" y="29"/>
                </a:cxn>
                <a:cxn ang="0">
                  <a:pos x="0" y="29"/>
                </a:cxn>
              </a:cxnLst>
              <a:rect l="0" t="0" r="r" b="b"/>
              <a:pathLst>
                <a:path w="16" h="29">
                  <a:moveTo>
                    <a:pt x="0" y="29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2"/>
                    <a:pt x="9" y="0"/>
                    <a:pt x="12" y="0"/>
                  </a:cubicBezTo>
                  <a:cubicBezTo>
                    <a:pt x="13" y="0"/>
                    <a:pt x="14" y="0"/>
                    <a:pt x="16" y="1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3" y="3"/>
                    <a:pt x="12" y="3"/>
                  </a:cubicBezTo>
                  <a:cubicBezTo>
                    <a:pt x="12" y="3"/>
                    <a:pt x="10" y="3"/>
                    <a:pt x="10" y="6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5" y="29"/>
                    <a:pt x="5" y="29"/>
                    <a:pt x="5" y="29"/>
                  </a:cubicBezTo>
                  <a:lnTo>
                    <a:pt x="0" y="29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70" name="Freeform 33"/>
            <p:cNvSpPr>
              <a:spLocks noEditPoints="1"/>
            </p:cNvSpPr>
            <p:nvPr/>
          </p:nvSpPr>
          <p:spPr bwMode="auto">
            <a:xfrm>
              <a:off x="4154488" y="3689350"/>
              <a:ext cx="53975" cy="63500"/>
            </a:xfrm>
            <a:custGeom>
              <a:avLst/>
              <a:gdLst/>
              <a:ahLst/>
              <a:cxnLst>
                <a:cxn ang="0">
                  <a:pos x="12" y="4"/>
                </a:cxn>
                <a:cxn ang="0">
                  <a:pos x="10" y="3"/>
                </a:cxn>
                <a:cxn ang="0">
                  <a:pos x="5" y="9"/>
                </a:cxn>
                <a:cxn ang="0">
                  <a:pos x="12" y="4"/>
                </a:cxn>
                <a:cxn ang="0">
                  <a:pos x="14" y="18"/>
                </a:cxn>
                <a:cxn ang="0">
                  <a:pos x="6" y="20"/>
                </a:cxn>
                <a:cxn ang="0">
                  <a:pos x="0" y="13"/>
                </a:cxn>
                <a:cxn ang="0">
                  <a:pos x="12" y="0"/>
                </a:cxn>
                <a:cxn ang="0">
                  <a:pos x="17" y="4"/>
                </a:cxn>
                <a:cxn ang="0">
                  <a:pos x="5" y="12"/>
                </a:cxn>
                <a:cxn ang="0">
                  <a:pos x="8" y="17"/>
                </a:cxn>
                <a:cxn ang="0">
                  <a:pos x="13" y="15"/>
                </a:cxn>
                <a:cxn ang="0">
                  <a:pos x="14" y="18"/>
                </a:cxn>
              </a:cxnLst>
              <a:rect l="0" t="0" r="r" b="b"/>
              <a:pathLst>
                <a:path w="17" h="20">
                  <a:moveTo>
                    <a:pt x="12" y="4"/>
                  </a:moveTo>
                  <a:cubicBezTo>
                    <a:pt x="12" y="3"/>
                    <a:pt x="12" y="3"/>
                    <a:pt x="10" y="3"/>
                  </a:cubicBezTo>
                  <a:cubicBezTo>
                    <a:pt x="8" y="3"/>
                    <a:pt x="6" y="5"/>
                    <a:pt x="5" y="9"/>
                  </a:cubicBezTo>
                  <a:cubicBezTo>
                    <a:pt x="9" y="9"/>
                    <a:pt x="12" y="7"/>
                    <a:pt x="12" y="4"/>
                  </a:cubicBezTo>
                  <a:moveTo>
                    <a:pt x="14" y="18"/>
                  </a:moveTo>
                  <a:cubicBezTo>
                    <a:pt x="11" y="20"/>
                    <a:pt x="8" y="20"/>
                    <a:pt x="6" y="20"/>
                  </a:cubicBezTo>
                  <a:cubicBezTo>
                    <a:pt x="2" y="20"/>
                    <a:pt x="0" y="17"/>
                    <a:pt x="0" y="13"/>
                  </a:cubicBezTo>
                  <a:cubicBezTo>
                    <a:pt x="0" y="7"/>
                    <a:pt x="4" y="0"/>
                    <a:pt x="12" y="0"/>
                  </a:cubicBezTo>
                  <a:cubicBezTo>
                    <a:pt x="14" y="0"/>
                    <a:pt x="17" y="1"/>
                    <a:pt x="17" y="4"/>
                  </a:cubicBezTo>
                  <a:cubicBezTo>
                    <a:pt x="17" y="9"/>
                    <a:pt x="9" y="12"/>
                    <a:pt x="5" y="12"/>
                  </a:cubicBezTo>
                  <a:cubicBezTo>
                    <a:pt x="4" y="13"/>
                    <a:pt x="4" y="17"/>
                    <a:pt x="8" y="17"/>
                  </a:cubicBezTo>
                  <a:cubicBezTo>
                    <a:pt x="9" y="17"/>
                    <a:pt x="11" y="16"/>
                    <a:pt x="13" y="15"/>
                  </a:cubicBezTo>
                  <a:lnTo>
                    <a:pt x="14" y="18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71" name="Freeform 34"/>
            <p:cNvSpPr>
              <a:spLocks/>
            </p:cNvSpPr>
            <p:nvPr/>
          </p:nvSpPr>
          <p:spPr bwMode="auto">
            <a:xfrm>
              <a:off x="4211638" y="3689350"/>
              <a:ext cx="63500" cy="63500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" y="4"/>
                </a:cxn>
                <a:cxn ang="0">
                  <a:pos x="16" y="0"/>
                </a:cxn>
                <a:cxn ang="0">
                  <a:pos x="20" y="4"/>
                </a:cxn>
                <a:cxn ang="0">
                  <a:pos x="19" y="8"/>
                </a:cxn>
                <a:cxn ang="0">
                  <a:pos x="17" y="20"/>
                </a:cxn>
                <a:cxn ang="0">
                  <a:pos x="12" y="20"/>
                </a:cxn>
                <a:cxn ang="0">
                  <a:pos x="15" y="9"/>
                </a:cxn>
                <a:cxn ang="0">
                  <a:pos x="15" y="6"/>
                </a:cxn>
                <a:cxn ang="0">
                  <a:pos x="13" y="3"/>
                </a:cxn>
                <a:cxn ang="0">
                  <a:pos x="6" y="13"/>
                </a:cxn>
                <a:cxn ang="0">
                  <a:pos x="5" y="20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8" y="0"/>
                </a:cxn>
                <a:cxn ang="0">
                  <a:pos x="8" y="4"/>
                </a:cxn>
              </a:cxnLst>
              <a:rect l="0" t="0" r="r" b="b"/>
              <a:pathLst>
                <a:path w="20" h="20"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11" y="1"/>
                    <a:pt x="13" y="0"/>
                    <a:pt x="16" y="0"/>
                  </a:cubicBezTo>
                  <a:cubicBezTo>
                    <a:pt x="18" y="0"/>
                    <a:pt x="20" y="1"/>
                    <a:pt x="20" y="4"/>
                  </a:cubicBezTo>
                  <a:cubicBezTo>
                    <a:pt x="20" y="5"/>
                    <a:pt x="20" y="7"/>
                    <a:pt x="19" y="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7"/>
                    <a:pt x="15" y="6"/>
                    <a:pt x="15" y="6"/>
                  </a:cubicBezTo>
                  <a:cubicBezTo>
                    <a:pt x="15" y="4"/>
                    <a:pt x="14" y="3"/>
                    <a:pt x="13" y="3"/>
                  </a:cubicBezTo>
                  <a:cubicBezTo>
                    <a:pt x="11" y="3"/>
                    <a:pt x="7" y="8"/>
                    <a:pt x="6" y="13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0"/>
                    <a:pt x="8" y="0"/>
                    <a:pt x="8" y="0"/>
                  </a:cubicBezTo>
                  <a:lnTo>
                    <a:pt x="8" y="4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72" name="Freeform 35"/>
            <p:cNvSpPr>
              <a:spLocks noEditPoints="1"/>
            </p:cNvSpPr>
            <p:nvPr/>
          </p:nvSpPr>
          <p:spPr bwMode="auto">
            <a:xfrm>
              <a:off x="4284663" y="3689350"/>
              <a:ext cx="53975" cy="63500"/>
            </a:xfrm>
            <a:custGeom>
              <a:avLst/>
              <a:gdLst/>
              <a:ahLst/>
              <a:cxnLst>
                <a:cxn ang="0">
                  <a:pos x="13" y="4"/>
                </a:cxn>
                <a:cxn ang="0">
                  <a:pos x="11" y="3"/>
                </a:cxn>
                <a:cxn ang="0">
                  <a:pos x="6" y="9"/>
                </a:cxn>
                <a:cxn ang="0">
                  <a:pos x="13" y="4"/>
                </a:cxn>
                <a:cxn ang="0">
                  <a:pos x="15" y="18"/>
                </a:cxn>
                <a:cxn ang="0">
                  <a:pos x="6" y="20"/>
                </a:cxn>
                <a:cxn ang="0">
                  <a:pos x="0" y="13"/>
                </a:cxn>
                <a:cxn ang="0">
                  <a:pos x="12" y="0"/>
                </a:cxn>
                <a:cxn ang="0">
                  <a:pos x="17" y="4"/>
                </a:cxn>
                <a:cxn ang="0">
                  <a:pos x="5" y="12"/>
                </a:cxn>
                <a:cxn ang="0">
                  <a:pos x="9" y="17"/>
                </a:cxn>
                <a:cxn ang="0">
                  <a:pos x="14" y="15"/>
                </a:cxn>
                <a:cxn ang="0">
                  <a:pos x="15" y="18"/>
                </a:cxn>
              </a:cxnLst>
              <a:rect l="0" t="0" r="r" b="b"/>
              <a:pathLst>
                <a:path w="17" h="20">
                  <a:moveTo>
                    <a:pt x="13" y="4"/>
                  </a:moveTo>
                  <a:cubicBezTo>
                    <a:pt x="13" y="3"/>
                    <a:pt x="12" y="3"/>
                    <a:pt x="11" y="3"/>
                  </a:cubicBezTo>
                  <a:cubicBezTo>
                    <a:pt x="9" y="3"/>
                    <a:pt x="7" y="5"/>
                    <a:pt x="6" y="9"/>
                  </a:cubicBezTo>
                  <a:cubicBezTo>
                    <a:pt x="9" y="9"/>
                    <a:pt x="13" y="7"/>
                    <a:pt x="13" y="4"/>
                  </a:cubicBezTo>
                  <a:moveTo>
                    <a:pt x="15" y="18"/>
                  </a:moveTo>
                  <a:cubicBezTo>
                    <a:pt x="12" y="20"/>
                    <a:pt x="8" y="20"/>
                    <a:pt x="6" y="20"/>
                  </a:cubicBezTo>
                  <a:cubicBezTo>
                    <a:pt x="3" y="20"/>
                    <a:pt x="0" y="17"/>
                    <a:pt x="0" y="13"/>
                  </a:cubicBezTo>
                  <a:cubicBezTo>
                    <a:pt x="0" y="7"/>
                    <a:pt x="5" y="0"/>
                    <a:pt x="12" y="0"/>
                  </a:cubicBezTo>
                  <a:cubicBezTo>
                    <a:pt x="15" y="0"/>
                    <a:pt x="17" y="1"/>
                    <a:pt x="17" y="4"/>
                  </a:cubicBezTo>
                  <a:cubicBezTo>
                    <a:pt x="17" y="9"/>
                    <a:pt x="10" y="12"/>
                    <a:pt x="5" y="12"/>
                  </a:cubicBezTo>
                  <a:cubicBezTo>
                    <a:pt x="5" y="13"/>
                    <a:pt x="5" y="17"/>
                    <a:pt x="9" y="17"/>
                  </a:cubicBezTo>
                  <a:cubicBezTo>
                    <a:pt x="10" y="17"/>
                    <a:pt x="12" y="16"/>
                    <a:pt x="14" y="15"/>
                  </a:cubicBezTo>
                  <a:lnTo>
                    <a:pt x="15" y="18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73" name="Freeform 36"/>
            <p:cNvSpPr>
              <a:spLocks/>
            </p:cNvSpPr>
            <p:nvPr/>
          </p:nvSpPr>
          <p:spPr bwMode="auto">
            <a:xfrm>
              <a:off x="4344988" y="3689350"/>
              <a:ext cx="47625" cy="63500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7" y="4"/>
                </a:cxn>
                <a:cxn ang="0">
                  <a:pos x="9" y="2"/>
                </a:cxn>
                <a:cxn ang="0">
                  <a:pos x="12" y="0"/>
                </a:cxn>
                <a:cxn ang="0">
                  <a:pos x="15" y="1"/>
                </a:cxn>
                <a:cxn ang="0">
                  <a:pos x="12" y="5"/>
                </a:cxn>
                <a:cxn ang="0">
                  <a:pos x="11" y="4"/>
                </a:cxn>
                <a:cxn ang="0">
                  <a:pos x="6" y="10"/>
                </a:cxn>
                <a:cxn ang="0">
                  <a:pos x="4" y="20"/>
                </a:cxn>
                <a:cxn ang="0">
                  <a:pos x="0" y="20"/>
                </a:cxn>
                <a:cxn ang="0">
                  <a:pos x="3" y="0"/>
                </a:cxn>
                <a:cxn ang="0">
                  <a:pos x="8" y="0"/>
                </a:cxn>
                <a:cxn ang="0">
                  <a:pos x="7" y="3"/>
                </a:cxn>
              </a:cxnLst>
              <a:rect l="0" t="0" r="r" b="b"/>
              <a:pathLst>
                <a:path w="15" h="20">
                  <a:moveTo>
                    <a:pt x="7" y="3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3" y="0"/>
                    <a:pt x="14" y="0"/>
                    <a:pt x="15" y="1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1" y="4"/>
                    <a:pt x="11" y="4"/>
                  </a:cubicBezTo>
                  <a:cubicBezTo>
                    <a:pt x="9" y="4"/>
                    <a:pt x="7" y="6"/>
                    <a:pt x="6" y="1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8" y="0"/>
                    <a:pt x="8" y="0"/>
                    <a:pt x="8" y="0"/>
                  </a:cubicBezTo>
                  <a:lnTo>
                    <a:pt x="7" y="3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74" name="Freeform 37"/>
            <p:cNvSpPr>
              <a:spLocks noEditPoints="1"/>
            </p:cNvSpPr>
            <p:nvPr/>
          </p:nvSpPr>
          <p:spPr bwMode="auto">
            <a:xfrm>
              <a:off x="4386263" y="3689350"/>
              <a:ext cx="73025" cy="95250"/>
            </a:xfrm>
            <a:custGeom>
              <a:avLst/>
              <a:gdLst/>
              <a:ahLst/>
              <a:cxnLst>
                <a:cxn ang="0">
                  <a:pos x="13" y="3"/>
                </a:cxn>
                <a:cxn ang="0">
                  <a:pos x="7" y="13"/>
                </a:cxn>
                <a:cxn ang="0">
                  <a:pos x="10" y="17"/>
                </a:cxn>
                <a:cxn ang="0">
                  <a:pos x="17" y="4"/>
                </a:cxn>
                <a:cxn ang="0">
                  <a:pos x="13" y="3"/>
                </a:cxn>
                <a:cxn ang="0">
                  <a:pos x="19" y="18"/>
                </a:cxn>
                <a:cxn ang="0">
                  <a:pos x="7" y="30"/>
                </a:cxn>
                <a:cxn ang="0">
                  <a:pos x="0" y="28"/>
                </a:cxn>
                <a:cxn ang="0">
                  <a:pos x="1" y="25"/>
                </a:cxn>
                <a:cxn ang="0">
                  <a:pos x="7" y="26"/>
                </a:cxn>
                <a:cxn ang="0">
                  <a:pos x="14" y="20"/>
                </a:cxn>
                <a:cxn ang="0">
                  <a:pos x="15" y="17"/>
                </a:cxn>
                <a:cxn ang="0">
                  <a:pos x="15" y="17"/>
                </a:cxn>
                <a:cxn ang="0">
                  <a:pos x="14" y="18"/>
                </a:cxn>
                <a:cxn ang="0">
                  <a:pos x="8" y="20"/>
                </a:cxn>
                <a:cxn ang="0">
                  <a:pos x="2" y="13"/>
                </a:cxn>
                <a:cxn ang="0">
                  <a:pos x="13" y="0"/>
                </a:cxn>
                <a:cxn ang="0">
                  <a:pos x="17" y="1"/>
                </a:cxn>
                <a:cxn ang="0">
                  <a:pos x="18" y="0"/>
                </a:cxn>
                <a:cxn ang="0">
                  <a:pos x="23" y="0"/>
                </a:cxn>
                <a:cxn ang="0">
                  <a:pos x="19" y="18"/>
                </a:cxn>
              </a:cxnLst>
              <a:rect l="0" t="0" r="r" b="b"/>
              <a:pathLst>
                <a:path w="23" h="30">
                  <a:moveTo>
                    <a:pt x="13" y="3"/>
                  </a:moveTo>
                  <a:cubicBezTo>
                    <a:pt x="11" y="3"/>
                    <a:pt x="7" y="6"/>
                    <a:pt x="7" y="13"/>
                  </a:cubicBezTo>
                  <a:cubicBezTo>
                    <a:pt x="7" y="15"/>
                    <a:pt x="8" y="17"/>
                    <a:pt x="10" y="17"/>
                  </a:cubicBezTo>
                  <a:cubicBezTo>
                    <a:pt x="12" y="17"/>
                    <a:pt x="16" y="14"/>
                    <a:pt x="17" y="4"/>
                  </a:cubicBezTo>
                  <a:cubicBezTo>
                    <a:pt x="16" y="3"/>
                    <a:pt x="15" y="3"/>
                    <a:pt x="13" y="3"/>
                  </a:cubicBezTo>
                  <a:moveTo>
                    <a:pt x="19" y="18"/>
                  </a:moveTo>
                  <a:cubicBezTo>
                    <a:pt x="17" y="27"/>
                    <a:pt x="12" y="30"/>
                    <a:pt x="7" y="30"/>
                  </a:cubicBezTo>
                  <a:cubicBezTo>
                    <a:pt x="4" y="30"/>
                    <a:pt x="2" y="29"/>
                    <a:pt x="0" y="28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3" y="26"/>
                    <a:pt x="5" y="26"/>
                    <a:pt x="7" y="26"/>
                  </a:cubicBezTo>
                  <a:cubicBezTo>
                    <a:pt x="10" y="26"/>
                    <a:pt x="13" y="24"/>
                    <a:pt x="14" y="20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9"/>
                    <a:pt x="11" y="20"/>
                    <a:pt x="8" y="20"/>
                  </a:cubicBezTo>
                  <a:cubicBezTo>
                    <a:pt x="4" y="20"/>
                    <a:pt x="2" y="17"/>
                    <a:pt x="2" y="13"/>
                  </a:cubicBezTo>
                  <a:cubicBezTo>
                    <a:pt x="2" y="7"/>
                    <a:pt x="7" y="0"/>
                    <a:pt x="13" y="0"/>
                  </a:cubicBezTo>
                  <a:cubicBezTo>
                    <a:pt x="15" y="0"/>
                    <a:pt x="16" y="0"/>
                    <a:pt x="17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19" y="18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75" name="Freeform 38"/>
            <p:cNvSpPr>
              <a:spLocks/>
            </p:cNvSpPr>
            <p:nvPr/>
          </p:nvSpPr>
          <p:spPr bwMode="auto">
            <a:xfrm>
              <a:off x="4465638" y="3689350"/>
              <a:ext cx="60325" cy="9525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8" y="15"/>
                </a:cxn>
                <a:cxn ang="0">
                  <a:pos x="8" y="15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3" y="30"/>
                </a:cxn>
                <a:cxn ang="0">
                  <a:pos x="0" y="29"/>
                </a:cxn>
                <a:cxn ang="0">
                  <a:pos x="4" y="19"/>
                </a:cxn>
                <a:cxn ang="0">
                  <a:pos x="1" y="0"/>
                </a:cxn>
                <a:cxn ang="0">
                  <a:pos x="6" y="0"/>
                </a:cxn>
              </a:cxnLst>
              <a:rect l="0" t="0" r="r" b="b"/>
              <a:pathLst>
                <a:path w="19" h="30">
                  <a:moveTo>
                    <a:pt x="6" y="0"/>
                  </a:moveTo>
                  <a:cubicBezTo>
                    <a:pt x="6" y="4"/>
                    <a:pt x="7" y="11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1"/>
                    <a:pt x="13" y="4"/>
                    <a:pt x="15" y="0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3" y="11"/>
                    <a:pt x="8" y="20"/>
                    <a:pt x="3" y="3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34061852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calai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94212" y="2991190"/>
            <a:ext cx="4904027" cy="523220"/>
          </a:xfrm>
        </p:spPr>
        <p:txBody>
          <a:bodyPr anchor="t">
            <a:noAutofit/>
          </a:bodyPr>
          <a:lstStyle>
            <a:lvl1pPr algn="l">
              <a:defRPr sz="2800" b="1" cap="small" baseline="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fr-FR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8052587" y="6245218"/>
            <a:ext cx="1458021" cy="389816"/>
            <a:chOff x="5553266" y="4461946"/>
            <a:chExt cx="1858347" cy="496688"/>
          </a:xfrm>
        </p:grpSpPr>
        <p:sp>
          <p:nvSpPr>
            <p:cNvPr id="5" name="Freeform 6"/>
            <p:cNvSpPr>
              <a:spLocks noEditPoints="1"/>
            </p:cNvSpPr>
            <p:nvPr/>
          </p:nvSpPr>
          <p:spPr bwMode="auto">
            <a:xfrm>
              <a:off x="5935660" y="4588940"/>
              <a:ext cx="304786" cy="207424"/>
            </a:xfrm>
            <a:custGeom>
              <a:avLst/>
              <a:gdLst/>
              <a:ahLst/>
              <a:cxnLst>
                <a:cxn ang="0">
                  <a:pos x="78" y="28"/>
                </a:cxn>
                <a:cxn ang="0">
                  <a:pos x="21" y="28"/>
                </a:cxn>
                <a:cxn ang="0">
                  <a:pos x="21" y="23"/>
                </a:cxn>
                <a:cxn ang="0">
                  <a:pos x="26" y="17"/>
                </a:cxn>
                <a:cxn ang="0">
                  <a:pos x="73" y="17"/>
                </a:cxn>
                <a:cxn ang="0">
                  <a:pos x="78" y="23"/>
                </a:cxn>
                <a:cxn ang="0">
                  <a:pos x="78" y="28"/>
                </a:cxn>
                <a:cxn ang="0">
                  <a:pos x="78" y="0"/>
                </a:cxn>
                <a:cxn ang="0">
                  <a:pos x="78" y="0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53"/>
                </a:cxn>
                <a:cxn ang="0">
                  <a:pos x="0" y="53"/>
                </a:cxn>
                <a:cxn ang="0">
                  <a:pos x="21" y="73"/>
                </a:cxn>
                <a:cxn ang="0">
                  <a:pos x="108" y="73"/>
                </a:cxn>
                <a:cxn ang="0">
                  <a:pos x="108" y="55"/>
                </a:cxn>
                <a:cxn ang="0">
                  <a:pos x="26" y="55"/>
                </a:cxn>
                <a:cxn ang="0">
                  <a:pos x="21" y="50"/>
                </a:cxn>
                <a:cxn ang="0">
                  <a:pos x="21" y="45"/>
                </a:cxn>
                <a:cxn ang="0">
                  <a:pos x="85" y="45"/>
                </a:cxn>
                <a:cxn ang="0">
                  <a:pos x="99" y="32"/>
                </a:cxn>
                <a:cxn ang="0">
                  <a:pos x="99" y="20"/>
                </a:cxn>
                <a:cxn ang="0">
                  <a:pos x="78" y="0"/>
                </a:cxn>
              </a:cxnLst>
              <a:rect l="0" t="0" r="r" b="b"/>
              <a:pathLst>
                <a:path w="108" h="73">
                  <a:moveTo>
                    <a:pt x="78" y="28"/>
                  </a:moveTo>
                  <a:cubicBezTo>
                    <a:pt x="21" y="28"/>
                    <a:pt x="21" y="28"/>
                    <a:pt x="21" y="28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0"/>
                    <a:pt x="23" y="17"/>
                    <a:pt x="26" y="17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6" y="17"/>
                    <a:pt x="78" y="20"/>
                    <a:pt x="78" y="23"/>
                  </a:cubicBezTo>
                  <a:lnTo>
                    <a:pt x="78" y="28"/>
                  </a:lnTo>
                  <a:close/>
                  <a:moveTo>
                    <a:pt x="78" y="0"/>
                  </a:moveTo>
                  <a:cubicBezTo>
                    <a:pt x="78" y="0"/>
                    <a:pt x="78" y="0"/>
                    <a:pt x="78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9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64"/>
                    <a:pt x="10" y="73"/>
                    <a:pt x="21" y="73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08" y="55"/>
                    <a:pt x="108" y="55"/>
                    <a:pt x="108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3" y="55"/>
                    <a:pt x="21" y="53"/>
                    <a:pt x="21" y="50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93" y="45"/>
                    <a:pt x="99" y="39"/>
                    <a:pt x="99" y="32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9" y="9"/>
                    <a:pt x="89" y="0"/>
                    <a:pt x="78" y="0"/>
                  </a:cubicBezTo>
                </a:path>
              </a:pathLst>
            </a:custGeom>
            <a:solidFill>
              <a:srgbClr val="E94E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" name="Freeform 7"/>
            <p:cNvSpPr>
              <a:spLocks noEditPoints="1"/>
            </p:cNvSpPr>
            <p:nvPr/>
          </p:nvSpPr>
          <p:spPr bwMode="auto">
            <a:xfrm>
              <a:off x="6820385" y="4588940"/>
              <a:ext cx="304786" cy="207424"/>
            </a:xfrm>
            <a:custGeom>
              <a:avLst/>
              <a:gdLst/>
              <a:ahLst/>
              <a:cxnLst>
                <a:cxn ang="0">
                  <a:pos x="78" y="28"/>
                </a:cxn>
                <a:cxn ang="0">
                  <a:pos x="21" y="28"/>
                </a:cxn>
                <a:cxn ang="0">
                  <a:pos x="21" y="23"/>
                </a:cxn>
                <a:cxn ang="0">
                  <a:pos x="26" y="17"/>
                </a:cxn>
                <a:cxn ang="0">
                  <a:pos x="73" y="17"/>
                </a:cxn>
                <a:cxn ang="0">
                  <a:pos x="78" y="23"/>
                </a:cxn>
                <a:cxn ang="0">
                  <a:pos x="78" y="28"/>
                </a:cxn>
                <a:cxn ang="0">
                  <a:pos x="78" y="0"/>
                </a:cxn>
                <a:cxn ang="0">
                  <a:pos x="78" y="0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53"/>
                </a:cxn>
                <a:cxn ang="0">
                  <a:pos x="0" y="53"/>
                </a:cxn>
                <a:cxn ang="0">
                  <a:pos x="21" y="73"/>
                </a:cxn>
                <a:cxn ang="0">
                  <a:pos x="108" y="73"/>
                </a:cxn>
                <a:cxn ang="0">
                  <a:pos x="108" y="55"/>
                </a:cxn>
                <a:cxn ang="0">
                  <a:pos x="27" y="55"/>
                </a:cxn>
                <a:cxn ang="0">
                  <a:pos x="21" y="50"/>
                </a:cxn>
                <a:cxn ang="0">
                  <a:pos x="21" y="45"/>
                </a:cxn>
                <a:cxn ang="0">
                  <a:pos x="86" y="45"/>
                </a:cxn>
                <a:cxn ang="0">
                  <a:pos x="99" y="32"/>
                </a:cxn>
                <a:cxn ang="0">
                  <a:pos x="99" y="20"/>
                </a:cxn>
                <a:cxn ang="0">
                  <a:pos x="78" y="0"/>
                </a:cxn>
              </a:cxnLst>
              <a:rect l="0" t="0" r="r" b="b"/>
              <a:pathLst>
                <a:path w="108" h="73">
                  <a:moveTo>
                    <a:pt x="78" y="28"/>
                  </a:moveTo>
                  <a:cubicBezTo>
                    <a:pt x="21" y="28"/>
                    <a:pt x="21" y="28"/>
                    <a:pt x="21" y="28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0"/>
                    <a:pt x="24" y="17"/>
                    <a:pt x="26" y="17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6" y="17"/>
                    <a:pt x="78" y="20"/>
                    <a:pt x="78" y="23"/>
                  </a:cubicBezTo>
                  <a:lnTo>
                    <a:pt x="78" y="28"/>
                  </a:lnTo>
                  <a:close/>
                  <a:moveTo>
                    <a:pt x="78" y="0"/>
                  </a:moveTo>
                  <a:cubicBezTo>
                    <a:pt x="78" y="0"/>
                    <a:pt x="78" y="0"/>
                    <a:pt x="78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9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64"/>
                    <a:pt x="10" y="73"/>
                    <a:pt x="21" y="73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08" y="55"/>
                    <a:pt x="108" y="55"/>
                    <a:pt x="108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4" y="55"/>
                    <a:pt x="21" y="53"/>
                    <a:pt x="21" y="50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86" y="45"/>
                    <a:pt x="86" y="45"/>
                    <a:pt x="86" y="45"/>
                  </a:cubicBezTo>
                  <a:cubicBezTo>
                    <a:pt x="93" y="45"/>
                    <a:pt x="99" y="39"/>
                    <a:pt x="99" y="32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9" y="9"/>
                    <a:pt x="90" y="0"/>
                    <a:pt x="78" y="0"/>
                  </a:cubicBezTo>
                </a:path>
              </a:pathLst>
            </a:custGeom>
            <a:solidFill>
              <a:srgbClr val="E94E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6240445" y="4588940"/>
              <a:ext cx="272332" cy="207424"/>
            </a:xfrm>
            <a:custGeom>
              <a:avLst/>
              <a:gdLst/>
              <a:ahLst/>
              <a:cxnLst>
                <a:cxn ang="0">
                  <a:pos x="93" y="32"/>
                </a:cxn>
                <a:cxn ang="0">
                  <a:pos x="93" y="14"/>
                </a:cxn>
                <a:cxn ang="0">
                  <a:pos x="79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67" y="17"/>
                </a:cxn>
                <a:cxn ang="0">
                  <a:pos x="72" y="23"/>
                </a:cxn>
                <a:cxn ang="0">
                  <a:pos x="67" y="28"/>
                </a:cxn>
                <a:cxn ang="0">
                  <a:pos x="0" y="28"/>
                </a:cxn>
                <a:cxn ang="0">
                  <a:pos x="0" y="73"/>
                </a:cxn>
                <a:cxn ang="0">
                  <a:pos x="21" y="73"/>
                </a:cxn>
                <a:cxn ang="0">
                  <a:pos x="21" y="45"/>
                </a:cxn>
                <a:cxn ang="0">
                  <a:pos x="52" y="45"/>
                </a:cxn>
                <a:cxn ang="0">
                  <a:pos x="70" y="73"/>
                </a:cxn>
                <a:cxn ang="0">
                  <a:pos x="96" y="73"/>
                </a:cxn>
                <a:cxn ang="0">
                  <a:pos x="76" y="45"/>
                </a:cxn>
                <a:cxn ang="0">
                  <a:pos x="79" y="45"/>
                </a:cxn>
                <a:cxn ang="0">
                  <a:pos x="93" y="32"/>
                </a:cxn>
              </a:cxnLst>
              <a:rect l="0" t="0" r="r" b="b"/>
              <a:pathLst>
                <a:path w="96" h="73">
                  <a:moveTo>
                    <a:pt x="93" y="32"/>
                  </a:moveTo>
                  <a:cubicBezTo>
                    <a:pt x="93" y="14"/>
                    <a:pt x="93" y="14"/>
                    <a:pt x="93" y="14"/>
                  </a:cubicBezTo>
                  <a:cubicBezTo>
                    <a:pt x="93" y="6"/>
                    <a:pt x="87" y="0"/>
                    <a:pt x="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9" y="17"/>
                    <a:pt x="72" y="20"/>
                    <a:pt x="72" y="23"/>
                  </a:cubicBezTo>
                  <a:cubicBezTo>
                    <a:pt x="72" y="25"/>
                    <a:pt x="69" y="28"/>
                    <a:pt x="67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9" y="45"/>
                    <a:pt x="79" y="45"/>
                    <a:pt x="79" y="45"/>
                  </a:cubicBezTo>
                  <a:cubicBezTo>
                    <a:pt x="87" y="45"/>
                    <a:pt x="93" y="39"/>
                    <a:pt x="93" y="32"/>
                  </a:cubicBezTo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6538176" y="4588940"/>
              <a:ext cx="259632" cy="207424"/>
            </a:xfrm>
            <a:custGeom>
              <a:avLst/>
              <a:gdLst/>
              <a:ahLst/>
              <a:cxnLst>
                <a:cxn ang="0">
                  <a:pos x="92" y="59"/>
                </a:cxn>
                <a:cxn ang="0">
                  <a:pos x="92" y="41"/>
                </a:cxn>
                <a:cxn ang="0">
                  <a:pos x="78" y="28"/>
                </a:cxn>
                <a:cxn ang="0">
                  <a:pos x="26" y="28"/>
                </a:cxn>
                <a:cxn ang="0">
                  <a:pos x="21" y="23"/>
                </a:cxn>
                <a:cxn ang="0">
                  <a:pos x="26" y="17"/>
                </a:cxn>
                <a:cxn ang="0">
                  <a:pos x="92" y="17"/>
                </a:cxn>
                <a:cxn ang="0">
                  <a:pos x="92" y="0"/>
                </a:cxn>
                <a:cxn ang="0">
                  <a:pos x="14" y="0"/>
                </a:cxn>
                <a:cxn ang="0">
                  <a:pos x="0" y="14"/>
                </a:cxn>
                <a:cxn ang="0">
                  <a:pos x="0" y="32"/>
                </a:cxn>
                <a:cxn ang="0">
                  <a:pos x="14" y="45"/>
                </a:cxn>
                <a:cxn ang="0">
                  <a:pos x="66" y="45"/>
                </a:cxn>
                <a:cxn ang="0">
                  <a:pos x="71" y="50"/>
                </a:cxn>
                <a:cxn ang="0">
                  <a:pos x="66" y="55"/>
                </a:cxn>
                <a:cxn ang="0">
                  <a:pos x="0" y="55"/>
                </a:cxn>
                <a:cxn ang="0">
                  <a:pos x="0" y="73"/>
                </a:cxn>
                <a:cxn ang="0">
                  <a:pos x="78" y="73"/>
                </a:cxn>
                <a:cxn ang="0">
                  <a:pos x="92" y="59"/>
                </a:cxn>
              </a:cxnLst>
              <a:rect l="0" t="0" r="r" b="b"/>
              <a:pathLst>
                <a:path w="92" h="73">
                  <a:moveTo>
                    <a:pt x="92" y="59"/>
                  </a:moveTo>
                  <a:cubicBezTo>
                    <a:pt x="92" y="41"/>
                    <a:pt x="92" y="41"/>
                    <a:pt x="92" y="41"/>
                  </a:cubicBezTo>
                  <a:cubicBezTo>
                    <a:pt x="92" y="34"/>
                    <a:pt x="86" y="28"/>
                    <a:pt x="78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3" y="28"/>
                    <a:pt x="21" y="25"/>
                    <a:pt x="21" y="23"/>
                  </a:cubicBezTo>
                  <a:cubicBezTo>
                    <a:pt x="21" y="20"/>
                    <a:pt x="23" y="17"/>
                    <a:pt x="26" y="17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9"/>
                    <a:pt x="6" y="45"/>
                    <a:pt x="14" y="45"/>
                  </a:cubicBezTo>
                  <a:cubicBezTo>
                    <a:pt x="66" y="45"/>
                    <a:pt x="66" y="45"/>
                    <a:pt x="66" y="45"/>
                  </a:cubicBezTo>
                  <a:cubicBezTo>
                    <a:pt x="68" y="45"/>
                    <a:pt x="71" y="47"/>
                    <a:pt x="71" y="50"/>
                  </a:cubicBezTo>
                  <a:cubicBezTo>
                    <a:pt x="71" y="53"/>
                    <a:pt x="68" y="55"/>
                    <a:pt x="66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78" y="73"/>
                    <a:pt x="78" y="73"/>
                    <a:pt x="78" y="73"/>
                  </a:cubicBezTo>
                  <a:cubicBezTo>
                    <a:pt x="86" y="73"/>
                    <a:pt x="92" y="67"/>
                    <a:pt x="92" y="59"/>
                  </a:cubicBezTo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5553266" y="4586118"/>
              <a:ext cx="356995" cy="210246"/>
            </a:xfrm>
            <a:custGeom>
              <a:avLst/>
              <a:gdLst/>
              <a:ahLst/>
              <a:cxnLst>
                <a:cxn ang="0">
                  <a:pos x="106" y="0"/>
                </a:cxn>
                <a:cxn ang="0">
                  <a:pos x="88" y="10"/>
                </a:cxn>
                <a:cxn ang="0">
                  <a:pos x="63" y="55"/>
                </a:cxn>
                <a:cxn ang="0">
                  <a:pos x="38" y="10"/>
                </a:cxn>
                <a:cxn ang="0">
                  <a:pos x="20" y="0"/>
                </a:cxn>
                <a:cxn ang="0">
                  <a:pos x="0" y="20"/>
                </a:cxn>
                <a:cxn ang="0">
                  <a:pos x="0" y="74"/>
                </a:cxn>
                <a:cxn ang="0">
                  <a:pos x="21" y="74"/>
                </a:cxn>
                <a:cxn ang="0">
                  <a:pos x="21" y="29"/>
                </a:cxn>
                <a:cxn ang="0">
                  <a:pos x="24" y="26"/>
                </a:cxn>
                <a:cxn ang="0">
                  <a:pos x="26" y="27"/>
                </a:cxn>
                <a:cxn ang="0">
                  <a:pos x="53" y="74"/>
                </a:cxn>
                <a:cxn ang="0">
                  <a:pos x="73" y="74"/>
                </a:cxn>
                <a:cxn ang="0">
                  <a:pos x="100" y="27"/>
                </a:cxn>
                <a:cxn ang="0">
                  <a:pos x="102" y="26"/>
                </a:cxn>
                <a:cxn ang="0">
                  <a:pos x="105" y="29"/>
                </a:cxn>
                <a:cxn ang="0">
                  <a:pos x="105" y="74"/>
                </a:cxn>
                <a:cxn ang="0">
                  <a:pos x="126" y="74"/>
                </a:cxn>
                <a:cxn ang="0">
                  <a:pos x="126" y="20"/>
                </a:cxn>
                <a:cxn ang="0">
                  <a:pos x="106" y="0"/>
                </a:cxn>
              </a:cxnLst>
              <a:rect l="0" t="0" r="r" b="b"/>
              <a:pathLst>
                <a:path w="126" h="74">
                  <a:moveTo>
                    <a:pt x="106" y="0"/>
                  </a:moveTo>
                  <a:cubicBezTo>
                    <a:pt x="98" y="0"/>
                    <a:pt x="92" y="4"/>
                    <a:pt x="88" y="10"/>
                  </a:cubicBezTo>
                  <a:cubicBezTo>
                    <a:pt x="63" y="55"/>
                    <a:pt x="63" y="55"/>
                    <a:pt x="63" y="55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4" y="4"/>
                    <a:pt x="28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7"/>
                    <a:pt x="22" y="26"/>
                    <a:pt x="24" y="26"/>
                  </a:cubicBezTo>
                  <a:cubicBezTo>
                    <a:pt x="25" y="26"/>
                    <a:pt x="26" y="26"/>
                    <a:pt x="26" y="27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73" y="74"/>
                    <a:pt x="73" y="74"/>
                    <a:pt x="73" y="74"/>
                  </a:cubicBezTo>
                  <a:cubicBezTo>
                    <a:pt x="73" y="74"/>
                    <a:pt x="100" y="27"/>
                    <a:pt x="100" y="27"/>
                  </a:cubicBezTo>
                  <a:cubicBezTo>
                    <a:pt x="100" y="26"/>
                    <a:pt x="101" y="26"/>
                    <a:pt x="102" y="26"/>
                  </a:cubicBezTo>
                  <a:cubicBezTo>
                    <a:pt x="104" y="26"/>
                    <a:pt x="105" y="27"/>
                    <a:pt x="105" y="29"/>
                  </a:cubicBezTo>
                  <a:cubicBezTo>
                    <a:pt x="105" y="74"/>
                    <a:pt x="105" y="74"/>
                    <a:pt x="105" y="74"/>
                  </a:cubicBezTo>
                  <a:cubicBezTo>
                    <a:pt x="126" y="74"/>
                    <a:pt x="126" y="74"/>
                    <a:pt x="126" y="74"/>
                  </a:cubicBezTo>
                  <a:cubicBezTo>
                    <a:pt x="126" y="20"/>
                    <a:pt x="126" y="20"/>
                    <a:pt x="126" y="20"/>
                  </a:cubicBezTo>
                  <a:cubicBezTo>
                    <a:pt x="126" y="9"/>
                    <a:pt x="117" y="0"/>
                    <a:pt x="106" y="0"/>
                  </a:cubicBezTo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7125170" y="4461946"/>
              <a:ext cx="286443" cy="496688"/>
            </a:xfrm>
            <a:custGeom>
              <a:avLst/>
              <a:gdLst/>
              <a:ahLst/>
              <a:cxnLst>
                <a:cxn ang="0">
                  <a:pos x="80" y="14"/>
                </a:cxn>
                <a:cxn ang="0">
                  <a:pos x="80" y="95"/>
                </a:cxn>
                <a:cxn ang="0">
                  <a:pos x="77" y="98"/>
                </a:cxn>
                <a:cxn ang="0">
                  <a:pos x="75" y="97"/>
                </a:cxn>
                <a:cxn ang="0">
                  <a:pos x="36" y="50"/>
                </a:cxn>
                <a:cxn ang="0">
                  <a:pos x="20" y="42"/>
                </a:cxn>
                <a:cxn ang="0">
                  <a:pos x="0" y="63"/>
                </a:cxn>
                <a:cxn ang="0">
                  <a:pos x="0" y="175"/>
                </a:cxn>
                <a:cxn ang="0">
                  <a:pos x="21" y="161"/>
                </a:cxn>
                <a:cxn ang="0">
                  <a:pos x="21" y="68"/>
                </a:cxn>
                <a:cxn ang="0">
                  <a:pos x="24" y="65"/>
                </a:cxn>
                <a:cxn ang="0">
                  <a:pos x="26" y="66"/>
                </a:cxn>
                <a:cxn ang="0">
                  <a:pos x="65" y="113"/>
                </a:cxn>
                <a:cxn ang="0">
                  <a:pos x="81" y="120"/>
                </a:cxn>
                <a:cxn ang="0">
                  <a:pos x="101" y="100"/>
                </a:cxn>
                <a:cxn ang="0">
                  <a:pos x="101" y="0"/>
                </a:cxn>
                <a:cxn ang="0">
                  <a:pos x="80" y="14"/>
                </a:cxn>
              </a:cxnLst>
              <a:rect l="0" t="0" r="r" b="b"/>
              <a:pathLst>
                <a:path w="101" h="175">
                  <a:moveTo>
                    <a:pt x="80" y="14"/>
                  </a:moveTo>
                  <a:cubicBezTo>
                    <a:pt x="80" y="95"/>
                    <a:pt x="80" y="95"/>
                    <a:pt x="80" y="95"/>
                  </a:cubicBezTo>
                  <a:cubicBezTo>
                    <a:pt x="80" y="97"/>
                    <a:pt x="79" y="98"/>
                    <a:pt x="77" y="98"/>
                  </a:cubicBezTo>
                  <a:cubicBezTo>
                    <a:pt x="76" y="98"/>
                    <a:pt x="76" y="98"/>
                    <a:pt x="75" y="97"/>
                  </a:cubicBezTo>
                  <a:cubicBezTo>
                    <a:pt x="75" y="97"/>
                    <a:pt x="36" y="50"/>
                    <a:pt x="36" y="50"/>
                  </a:cubicBezTo>
                  <a:cubicBezTo>
                    <a:pt x="32" y="45"/>
                    <a:pt x="27" y="42"/>
                    <a:pt x="20" y="42"/>
                  </a:cubicBezTo>
                  <a:cubicBezTo>
                    <a:pt x="9" y="42"/>
                    <a:pt x="0" y="51"/>
                    <a:pt x="0" y="63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21" y="161"/>
                    <a:pt x="21" y="161"/>
                    <a:pt x="21" y="161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1" y="66"/>
                    <a:pt x="22" y="65"/>
                    <a:pt x="24" y="65"/>
                  </a:cubicBezTo>
                  <a:cubicBezTo>
                    <a:pt x="25" y="65"/>
                    <a:pt x="26" y="65"/>
                    <a:pt x="26" y="66"/>
                  </a:cubicBezTo>
                  <a:cubicBezTo>
                    <a:pt x="26" y="66"/>
                    <a:pt x="65" y="113"/>
                    <a:pt x="65" y="113"/>
                  </a:cubicBezTo>
                  <a:cubicBezTo>
                    <a:pt x="69" y="118"/>
                    <a:pt x="75" y="120"/>
                    <a:pt x="81" y="120"/>
                  </a:cubicBezTo>
                  <a:cubicBezTo>
                    <a:pt x="92" y="120"/>
                    <a:pt x="101" y="111"/>
                    <a:pt x="101" y="100"/>
                  </a:cubicBezTo>
                  <a:cubicBezTo>
                    <a:pt x="101" y="0"/>
                    <a:pt x="101" y="0"/>
                    <a:pt x="101" y="0"/>
                  </a:cubicBezTo>
                  <a:lnTo>
                    <a:pt x="80" y="14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sp>
        <p:nvSpPr>
          <p:cNvPr id="17" name="Rectangle 39"/>
          <p:cNvSpPr>
            <a:spLocks noChangeArrowheads="1"/>
          </p:cNvSpPr>
          <p:nvPr userDrawn="1"/>
        </p:nvSpPr>
        <p:spPr bwMode="auto">
          <a:xfrm>
            <a:off x="0" y="0"/>
            <a:ext cx="9902825" cy="107950"/>
          </a:xfrm>
          <a:prstGeom prst="rect">
            <a:avLst/>
          </a:prstGeom>
          <a:solidFill>
            <a:srgbClr val="E94E0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70" y="109578"/>
            <a:ext cx="3955642" cy="674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7286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calai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1"/>
            <a:ext cx="3505474" cy="6858000"/>
          </a:xfrm>
          <a:prstGeom prst="rect">
            <a:avLst/>
          </a:prstGeom>
          <a:solidFill>
            <a:srgbClr val="CAD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Box 39"/>
          <p:cNvSpPr txBox="1"/>
          <p:nvPr userDrawn="1"/>
        </p:nvSpPr>
        <p:spPr>
          <a:xfrm>
            <a:off x="941459" y="3167391"/>
            <a:ext cx="16225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cap="small" dirty="0" smtClean="0">
                <a:solidFill>
                  <a:schemeClr val="accent4"/>
                </a:solidFill>
                <a:latin typeface="+mj-lt"/>
              </a:rPr>
              <a:t>Content</a:t>
            </a:r>
            <a:endParaRPr lang="fr-FR" sz="2800" cap="small" dirty="0">
              <a:solidFill>
                <a:schemeClr val="accent4"/>
              </a:solidFill>
              <a:latin typeface="+mj-lt"/>
            </a:endParaRPr>
          </a:p>
        </p:txBody>
      </p:sp>
      <p:grpSp>
        <p:nvGrpSpPr>
          <p:cNvPr id="3" name="Group 3"/>
          <p:cNvGrpSpPr/>
          <p:nvPr userDrawn="1"/>
        </p:nvGrpSpPr>
        <p:grpSpPr>
          <a:xfrm>
            <a:off x="8052587" y="6245218"/>
            <a:ext cx="1458021" cy="389816"/>
            <a:chOff x="5553266" y="4461946"/>
            <a:chExt cx="1858347" cy="496688"/>
          </a:xfrm>
        </p:grpSpPr>
        <p:sp>
          <p:nvSpPr>
            <p:cNvPr id="5" name="Freeform 6"/>
            <p:cNvSpPr>
              <a:spLocks noEditPoints="1"/>
            </p:cNvSpPr>
            <p:nvPr/>
          </p:nvSpPr>
          <p:spPr bwMode="auto">
            <a:xfrm>
              <a:off x="5935660" y="4588940"/>
              <a:ext cx="304786" cy="207424"/>
            </a:xfrm>
            <a:custGeom>
              <a:avLst/>
              <a:gdLst/>
              <a:ahLst/>
              <a:cxnLst>
                <a:cxn ang="0">
                  <a:pos x="78" y="28"/>
                </a:cxn>
                <a:cxn ang="0">
                  <a:pos x="21" y="28"/>
                </a:cxn>
                <a:cxn ang="0">
                  <a:pos x="21" y="23"/>
                </a:cxn>
                <a:cxn ang="0">
                  <a:pos x="26" y="17"/>
                </a:cxn>
                <a:cxn ang="0">
                  <a:pos x="73" y="17"/>
                </a:cxn>
                <a:cxn ang="0">
                  <a:pos x="78" y="23"/>
                </a:cxn>
                <a:cxn ang="0">
                  <a:pos x="78" y="28"/>
                </a:cxn>
                <a:cxn ang="0">
                  <a:pos x="78" y="0"/>
                </a:cxn>
                <a:cxn ang="0">
                  <a:pos x="78" y="0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53"/>
                </a:cxn>
                <a:cxn ang="0">
                  <a:pos x="0" y="53"/>
                </a:cxn>
                <a:cxn ang="0">
                  <a:pos x="21" y="73"/>
                </a:cxn>
                <a:cxn ang="0">
                  <a:pos x="108" y="73"/>
                </a:cxn>
                <a:cxn ang="0">
                  <a:pos x="108" y="55"/>
                </a:cxn>
                <a:cxn ang="0">
                  <a:pos x="26" y="55"/>
                </a:cxn>
                <a:cxn ang="0">
                  <a:pos x="21" y="50"/>
                </a:cxn>
                <a:cxn ang="0">
                  <a:pos x="21" y="45"/>
                </a:cxn>
                <a:cxn ang="0">
                  <a:pos x="85" y="45"/>
                </a:cxn>
                <a:cxn ang="0">
                  <a:pos x="99" y="32"/>
                </a:cxn>
                <a:cxn ang="0">
                  <a:pos x="99" y="20"/>
                </a:cxn>
                <a:cxn ang="0">
                  <a:pos x="78" y="0"/>
                </a:cxn>
              </a:cxnLst>
              <a:rect l="0" t="0" r="r" b="b"/>
              <a:pathLst>
                <a:path w="108" h="73">
                  <a:moveTo>
                    <a:pt x="78" y="28"/>
                  </a:moveTo>
                  <a:cubicBezTo>
                    <a:pt x="21" y="28"/>
                    <a:pt x="21" y="28"/>
                    <a:pt x="21" y="28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0"/>
                    <a:pt x="23" y="17"/>
                    <a:pt x="26" y="17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6" y="17"/>
                    <a:pt x="78" y="20"/>
                    <a:pt x="78" y="23"/>
                  </a:cubicBezTo>
                  <a:lnTo>
                    <a:pt x="78" y="28"/>
                  </a:lnTo>
                  <a:close/>
                  <a:moveTo>
                    <a:pt x="78" y="0"/>
                  </a:moveTo>
                  <a:cubicBezTo>
                    <a:pt x="78" y="0"/>
                    <a:pt x="78" y="0"/>
                    <a:pt x="78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9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64"/>
                    <a:pt x="10" y="73"/>
                    <a:pt x="21" y="73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08" y="55"/>
                    <a:pt x="108" y="55"/>
                    <a:pt x="108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3" y="55"/>
                    <a:pt x="21" y="53"/>
                    <a:pt x="21" y="50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93" y="45"/>
                    <a:pt x="99" y="39"/>
                    <a:pt x="99" y="32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9" y="9"/>
                    <a:pt x="89" y="0"/>
                    <a:pt x="78" y="0"/>
                  </a:cubicBezTo>
                </a:path>
              </a:pathLst>
            </a:custGeom>
            <a:solidFill>
              <a:srgbClr val="E94E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" name="Freeform 7"/>
            <p:cNvSpPr>
              <a:spLocks noEditPoints="1"/>
            </p:cNvSpPr>
            <p:nvPr/>
          </p:nvSpPr>
          <p:spPr bwMode="auto">
            <a:xfrm>
              <a:off x="6820385" y="4588940"/>
              <a:ext cx="304786" cy="207424"/>
            </a:xfrm>
            <a:custGeom>
              <a:avLst/>
              <a:gdLst/>
              <a:ahLst/>
              <a:cxnLst>
                <a:cxn ang="0">
                  <a:pos x="78" y="28"/>
                </a:cxn>
                <a:cxn ang="0">
                  <a:pos x="21" y="28"/>
                </a:cxn>
                <a:cxn ang="0">
                  <a:pos x="21" y="23"/>
                </a:cxn>
                <a:cxn ang="0">
                  <a:pos x="26" y="17"/>
                </a:cxn>
                <a:cxn ang="0">
                  <a:pos x="73" y="17"/>
                </a:cxn>
                <a:cxn ang="0">
                  <a:pos x="78" y="23"/>
                </a:cxn>
                <a:cxn ang="0">
                  <a:pos x="78" y="28"/>
                </a:cxn>
                <a:cxn ang="0">
                  <a:pos x="78" y="0"/>
                </a:cxn>
                <a:cxn ang="0">
                  <a:pos x="78" y="0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53"/>
                </a:cxn>
                <a:cxn ang="0">
                  <a:pos x="0" y="53"/>
                </a:cxn>
                <a:cxn ang="0">
                  <a:pos x="21" y="73"/>
                </a:cxn>
                <a:cxn ang="0">
                  <a:pos x="108" y="73"/>
                </a:cxn>
                <a:cxn ang="0">
                  <a:pos x="108" y="55"/>
                </a:cxn>
                <a:cxn ang="0">
                  <a:pos x="27" y="55"/>
                </a:cxn>
                <a:cxn ang="0">
                  <a:pos x="21" y="50"/>
                </a:cxn>
                <a:cxn ang="0">
                  <a:pos x="21" y="45"/>
                </a:cxn>
                <a:cxn ang="0">
                  <a:pos x="86" y="45"/>
                </a:cxn>
                <a:cxn ang="0">
                  <a:pos x="99" y="32"/>
                </a:cxn>
                <a:cxn ang="0">
                  <a:pos x="99" y="20"/>
                </a:cxn>
                <a:cxn ang="0">
                  <a:pos x="78" y="0"/>
                </a:cxn>
              </a:cxnLst>
              <a:rect l="0" t="0" r="r" b="b"/>
              <a:pathLst>
                <a:path w="108" h="73">
                  <a:moveTo>
                    <a:pt x="78" y="28"/>
                  </a:moveTo>
                  <a:cubicBezTo>
                    <a:pt x="21" y="28"/>
                    <a:pt x="21" y="28"/>
                    <a:pt x="21" y="28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0"/>
                    <a:pt x="24" y="17"/>
                    <a:pt x="26" y="17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6" y="17"/>
                    <a:pt x="78" y="20"/>
                    <a:pt x="78" y="23"/>
                  </a:cubicBezTo>
                  <a:lnTo>
                    <a:pt x="78" y="28"/>
                  </a:lnTo>
                  <a:close/>
                  <a:moveTo>
                    <a:pt x="78" y="0"/>
                  </a:moveTo>
                  <a:cubicBezTo>
                    <a:pt x="78" y="0"/>
                    <a:pt x="78" y="0"/>
                    <a:pt x="78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9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64"/>
                    <a:pt x="10" y="73"/>
                    <a:pt x="21" y="73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08" y="55"/>
                    <a:pt x="108" y="55"/>
                    <a:pt x="108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4" y="55"/>
                    <a:pt x="21" y="53"/>
                    <a:pt x="21" y="50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86" y="45"/>
                    <a:pt x="86" y="45"/>
                    <a:pt x="86" y="45"/>
                  </a:cubicBezTo>
                  <a:cubicBezTo>
                    <a:pt x="93" y="45"/>
                    <a:pt x="99" y="39"/>
                    <a:pt x="99" y="32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9" y="9"/>
                    <a:pt x="90" y="0"/>
                    <a:pt x="78" y="0"/>
                  </a:cubicBezTo>
                </a:path>
              </a:pathLst>
            </a:custGeom>
            <a:solidFill>
              <a:srgbClr val="E94E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6240445" y="4588940"/>
              <a:ext cx="272332" cy="207424"/>
            </a:xfrm>
            <a:custGeom>
              <a:avLst/>
              <a:gdLst/>
              <a:ahLst/>
              <a:cxnLst>
                <a:cxn ang="0">
                  <a:pos x="93" y="32"/>
                </a:cxn>
                <a:cxn ang="0">
                  <a:pos x="93" y="14"/>
                </a:cxn>
                <a:cxn ang="0">
                  <a:pos x="79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67" y="17"/>
                </a:cxn>
                <a:cxn ang="0">
                  <a:pos x="72" y="23"/>
                </a:cxn>
                <a:cxn ang="0">
                  <a:pos x="67" y="28"/>
                </a:cxn>
                <a:cxn ang="0">
                  <a:pos x="0" y="28"/>
                </a:cxn>
                <a:cxn ang="0">
                  <a:pos x="0" y="73"/>
                </a:cxn>
                <a:cxn ang="0">
                  <a:pos x="21" y="73"/>
                </a:cxn>
                <a:cxn ang="0">
                  <a:pos x="21" y="45"/>
                </a:cxn>
                <a:cxn ang="0">
                  <a:pos x="52" y="45"/>
                </a:cxn>
                <a:cxn ang="0">
                  <a:pos x="70" y="73"/>
                </a:cxn>
                <a:cxn ang="0">
                  <a:pos x="96" y="73"/>
                </a:cxn>
                <a:cxn ang="0">
                  <a:pos x="76" y="45"/>
                </a:cxn>
                <a:cxn ang="0">
                  <a:pos x="79" y="45"/>
                </a:cxn>
                <a:cxn ang="0">
                  <a:pos x="93" y="32"/>
                </a:cxn>
              </a:cxnLst>
              <a:rect l="0" t="0" r="r" b="b"/>
              <a:pathLst>
                <a:path w="96" h="73">
                  <a:moveTo>
                    <a:pt x="93" y="32"/>
                  </a:moveTo>
                  <a:cubicBezTo>
                    <a:pt x="93" y="14"/>
                    <a:pt x="93" y="14"/>
                    <a:pt x="93" y="14"/>
                  </a:cubicBezTo>
                  <a:cubicBezTo>
                    <a:pt x="93" y="6"/>
                    <a:pt x="87" y="0"/>
                    <a:pt x="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9" y="17"/>
                    <a:pt x="72" y="20"/>
                    <a:pt x="72" y="23"/>
                  </a:cubicBezTo>
                  <a:cubicBezTo>
                    <a:pt x="72" y="25"/>
                    <a:pt x="69" y="28"/>
                    <a:pt x="67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9" y="45"/>
                    <a:pt x="79" y="45"/>
                    <a:pt x="79" y="45"/>
                  </a:cubicBezTo>
                  <a:cubicBezTo>
                    <a:pt x="87" y="45"/>
                    <a:pt x="93" y="39"/>
                    <a:pt x="93" y="32"/>
                  </a:cubicBezTo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6538176" y="4588940"/>
              <a:ext cx="259632" cy="207424"/>
            </a:xfrm>
            <a:custGeom>
              <a:avLst/>
              <a:gdLst/>
              <a:ahLst/>
              <a:cxnLst>
                <a:cxn ang="0">
                  <a:pos x="92" y="59"/>
                </a:cxn>
                <a:cxn ang="0">
                  <a:pos x="92" y="41"/>
                </a:cxn>
                <a:cxn ang="0">
                  <a:pos x="78" y="28"/>
                </a:cxn>
                <a:cxn ang="0">
                  <a:pos x="26" y="28"/>
                </a:cxn>
                <a:cxn ang="0">
                  <a:pos x="21" y="23"/>
                </a:cxn>
                <a:cxn ang="0">
                  <a:pos x="26" y="17"/>
                </a:cxn>
                <a:cxn ang="0">
                  <a:pos x="92" y="17"/>
                </a:cxn>
                <a:cxn ang="0">
                  <a:pos x="92" y="0"/>
                </a:cxn>
                <a:cxn ang="0">
                  <a:pos x="14" y="0"/>
                </a:cxn>
                <a:cxn ang="0">
                  <a:pos x="0" y="14"/>
                </a:cxn>
                <a:cxn ang="0">
                  <a:pos x="0" y="32"/>
                </a:cxn>
                <a:cxn ang="0">
                  <a:pos x="14" y="45"/>
                </a:cxn>
                <a:cxn ang="0">
                  <a:pos x="66" y="45"/>
                </a:cxn>
                <a:cxn ang="0">
                  <a:pos x="71" y="50"/>
                </a:cxn>
                <a:cxn ang="0">
                  <a:pos x="66" y="55"/>
                </a:cxn>
                <a:cxn ang="0">
                  <a:pos x="0" y="55"/>
                </a:cxn>
                <a:cxn ang="0">
                  <a:pos x="0" y="73"/>
                </a:cxn>
                <a:cxn ang="0">
                  <a:pos x="78" y="73"/>
                </a:cxn>
                <a:cxn ang="0">
                  <a:pos x="92" y="59"/>
                </a:cxn>
              </a:cxnLst>
              <a:rect l="0" t="0" r="r" b="b"/>
              <a:pathLst>
                <a:path w="92" h="73">
                  <a:moveTo>
                    <a:pt x="92" y="59"/>
                  </a:moveTo>
                  <a:cubicBezTo>
                    <a:pt x="92" y="41"/>
                    <a:pt x="92" y="41"/>
                    <a:pt x="92" y="41"/>
                  </a:cubicBezTo>
                  <a:cubicBezTo>
                    <a:pt x="92" y="34"/>
                    <a:pt x="86" y="28"/>
                    <a:pt x="78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3" y="28"/>
                    <a:pt x="21" y="25"/>
                    <a:pt x="21" y="23"/>
                  </a:cubicBezTo>
                  <a:cubicBezTo>
                    <a:pt x="21" y="20"/>
                    <a:pt x="23" y="17"/>
                    <a:pt x="26" y="17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9"/>
                    <a:pt x="6" y="45"/>
                    <a:pt x="14" y="45"/>
                  </a:cubicBezTo>
                  <a:cubicBezTo>
                    <a:pt x="66" y="45"/>
                    <a:pt x="66" y="45"/>
                    <a:pt x="66" y="45"/>
                  </a:cubicBezTo>
                  <a:cubicBezTo>
                    <a:pt x="68" y="45"/>
                    <a:pt x="71" y="47"/>
                    <a:pt x="71" y="50"/>
                  </a:cubicBezTo>
                  <a:cubicBezTo>
                    <a:pt x="71" y="53"/>
                    <a:pt x="68" y="55"/>
                    <a:pt x="66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78" y="73"/>
                    <a:pt x="78" y="73"/>
                    <a:pt x="78" y="73"/>
                  </a:cubicBezTo>
                  <a:cubicBezTo>
                    <a:pt x="86" y="73"/>
                    <a:pt x="92" y="67"/>
                    <a:pt x="92" y="59"/>
                  </a:cubicBezTo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5553266" y="4586118"/>
              <a:ext cx="356995" cy="210246"/>
            </a:xfrm>
            <a:custGeom>
              <a:avLst/>
              <a:gdLst/>
              <a:ahLst/>
              <a:cxnLst>
                <a:cxn ang="0">
                  <a:pos x="106" y="0"/>
                </a:cxn>
                <a:cxn ang="0">
                  <a:pos x="88" y="10"/>
                </a:cxn>
                <a:cxn ang="0">
                  <a:pos x="63" y="55"/>
                </a:cxn>
                <a:cxn ang="0">
                  <a:pos x="38" y="10"/>
                </a:cxn>
                <a:cxn ang="0">
                  <a:pos x="20" y="0"/>
                </a:cxn>
                <a:cxn ang="0">
                  <a:pos x="0" y="20"/>
                </a:cxn>
                <a:cxn ang="0">
                  <a:pos x="0" y="74"/>
                </a:cxn>
                <a:cxn ang="0">
                  <a:pos x="21" y="74"/>
                </a:cxn>
                <a:cxn ang="0">
                  <a:pos x="21" y="29"/>
                </a:cxn>
                <a:cxn ang="0">
                  <a:pos x="24" y="26"/>
                </a:cxn>
                <a:cxn ang="0">
                  <a:pos x="26" y="27"/>
                </a:cxn>
                <a:cxn ang="0">
                  <a:pos x="53" y="74"/>
                </a:cxn>
                <a:cxn ang="0">
                  <a:pos x="73" y="74"/>
                </a:cxn>
                <a:cxn ang="0">
                  <a:pos x="100" y="27"/>
                </a:cxn>
                <a:cxn ang="0">
                  <a:pos x="102" y="26"/>
                </a:cxn>
                <a:cxn ang="0">
                  <a:pos x="105" y="29"/>
                </a:cxn>
                <a:cxn ang="0">
                  <a:pos x="105" y="74"/>
                </a:cxn>
                <a:cxn ang="0">
                  <a:pos x="126" y="74"/>
                </a:cxn>
                <a:cxn ang="0">
                  <a:pos x="126" y="20"/>
                </a:cxn>
                <a:cxn ang="0">
                  <a:pos x="106" y="0"/>
                </a:cxn>
              </a:cxnLst>
              <a:rect l="0" t="0" r="r" b="b"/>
              <a:pathLst>
                <a:path w="126" h="74">
                  <a:moveTo>
                    <a:pt x="106" y="0"/>
                  </a:moveTo>
                  <a:cubicBezTo>
                    <a:pt x="98" y="0"/>
                    <a:pt x="92" y="4"/>
                    <a:pt x="88" y="10"/>
                  </a:cubicBezTo>
                  <a:cubicBezTo>
                    <a:pt x="63" y="55"/>
                    <a:pt x="63" y="55"/>
                    <a:pt x="63" y="55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4" y="4"/>
                    <a:pt x="28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7"/>
                    <a:pt x="22" y="26"/>
                    <a:pt x="24" y="26"/>
                  </a:cubicBezTo>
                  <a:cubicBezTo>
                    <a:pt x="25" y="26"/>
                    <a:pt x="26" y="26"/>
                    <a:pt x="26" y="27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73" y="74"/>
                    <a:pt x="73" y="74"/>
                    <a:pt x="73" y="74"/>
                  </a:cubicBezTo>
                  <a:cubicBezTo>
                    <a:pt x="73" y="74"/>
                    <a:pt x="100" y="27"/>
                    <a:pt x="100" y="27"/>
                  </a:cubicBezTo>
                  <a:cubicBezTo>
                    <a:pt x="100" y="26"/>
                    <a:pt x="101" y="26"/>
                    <a:pt x="102" y="26"/>
                  </a:cubicBezTo>
                  <a:cubicBezTo>
                    <a:pt x="104" y="26"/>
                    <a:pt x="105" y="27"/>
                    <a:pt x="105" y="29"/>
                  </a:cubicBezTo>
                  <a:cubicBezTo>
                    <a:pt x="105" y="74"/>
                    <a:pt x="105" y="74"/>
                    <a:pt x="105" y="74"/>
                  </a:cubicBezTo>
                  <a:cubicBezTo>
                    <a:pt x="126" y="74"/>
                    <a:pt x="126" y="74"/>
                    <a:pt x="126" y="74"/>
                  </a:cubicBezTo>
                  <a:cubicBezTo>
                    <a:pt x="126" y="20"/>
                    <a:pt x="126" y="20"/>
                    <a:pt x="126" y="20"/>
                  </a:cubicBezTo>
                  <a:cubicBezTo>
                    <a:pt x="126" y="9"/>
                    <a:pt x="117" y="0"/>
                    <a:pt x="106" y="0"/>
                  </a:cubicBezTo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7125170" y="4461946"/>
              <a:ext cx="286443" cy="496688"/>
            </a:xfrm>
            <a:custGeom>
              <a:avLst/>
              <a:gdLst/>
              <a:ahLst/>
              <a:cxnLst>
                <a:cxn ang="0">
                  <a:pos x="80" y="14"/>
                </a:cxn>
                <a:cxn ang="0">
                  <a:pos x="80" y="95"/>
                </a:cxn>
                <a:cxn ang="0">
                  <a:pos x="77" y="98"/>
                </a:cxn>
                <a:cxn ang="0">
                  <a:pos x="75" y="97"/>
                </a:cxn>
                <a:cxn ang="0">
                  <a:pos x="36" y="50"/>
                </a:cxn>
                <a:cxn ang="0">
                  <a:pos x="20" y="42"/>
                </a:cxn>
                <a:cxn ang="0">
                  <a:pos x="0" y="63"/>
                </a:cxn>
                <a:cxn ang="0">
                  <a:pos x="0" y="175"/>
                </a:cxn>
                <a:cxn ang="0">
                  <a:pos x="21" y="161"/>
                </a:cxn>
                <a:cxn ang="0">
                  <a:pos x="21" y="68"/>
                </a:cxn>
                <a:cxn ang="0">
                  <a:pos x="24" y="65"/>
                </a:cxn>
                <a:cxn ang="0">
                  <a:pos x="26" y="66"/>
                </a:cxn>
                <a:cxn ang="0">
                  <a:pos x="65" y="113"/>
                </a:cxn>
                <a:cxn ang="0">
                  <a:pos x="81" y="120"/>
                </a:cxn>
                <a:cxn ang="0">
                  <a:pos x="101" y="100"/>
                </a:cxn>
                <a:cxn ang="0">
                  <a:pos x="101" y="0"/>
                </a:cxn>
                <a:cxn ang="0">
                  <a:pos x="80" y="14"/>
                </a:cxn>
              </a:cxnLst>
              <a:rect l="0" t="0" r="r" b="b"/>
              <a:pathLst>
                <a:path w="101" h="175">
                  <a:moveTo>
                    <a:pt x="80" y="14"/>
                  </a:moveTo>
                  <a:cubicBezTo>
                    <a:pt x="80" y="95"/>
                    <a:pt x="80" y="95"/>
                    <a:pt x="80" y="95"/>
                  </a:cubicBezTo>
                  <a:cubicBezTo>
                    <a:pt x="80" y="97"/>
                    <a:pt x="79" y="98"/>
                    <a:pt x="77" y="98"/>
                  </a:cubicBezTo>
                  <a:cubicBezTo>
                    <a:pt x="76" y="98"/>
                    <a:pt x="76" y="98"/>
                    <a:pt x="75" y="97"/>
                  </a:cubicBezTo>
                  <a:cubicBezTo>
                    <a:pt x="75" y="97"/>
                    <a:pt x="36" y="50"/>
                    <a:pt x="36" y="50"/>
                  </a:cubicBezTo>
                  <a:cubicBezTo>
                    <a:pt x="32" y="45"/>
                    <a:pt x="27" y="42"/>
                    <a:pt x="20" y="42"/>
                  </a:cubicBezTo>
                  <a:cubicBezTo>
                    <a:pt x="9" y="42"/>
                    <a:pt x="0" y="51"/>
                    <a:pt x="0" y="63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21" y="161"/>
                    <a:pt x="21" y="161"/>
                    <a:pt x="21" y="161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1" y="66"/>
                    <a:pt x="22" y="65"/>
                    <a:pt x="24" y="65"/>
                  </a:cubicBezTo>
                  <a:cubicBezTo>
                    <a:pt x="25" y="65"/>
                    <a:pt x="26" y="65"/>
                    <a:pt x="26" y="66"/>
                  </a:cubicBezTo>
                  <a:cubicBezTo>
                    <a:pt x="26" y="66"/>
                    <a:pt x="65" y="113"/>
                    <a:pt x="65" y="113"/>
                  </a:cubicBezTo>
                  <a:cubicBezTo>
                    <a:pt x="69" y="118"/>
                    <a:pt x="75" y="120"/>
                    <a:pt x="81" y="120"/>
                  </a:cubicBezTo>
                  <a:cubicBezTo>
                    <a:pt x="92" y="120"/>
                    <a:pt x="101" y="111"/>
                    <a:pt x="101" y="100"/>
                  </a:cubicBezTo>
                  <a:cubicBezTo>
                    <a:pt x="101" y="0"/>
                    <a:pt x="101" y="0"/>
                    <a:pt x="101" y="0"/>
                  </a:cubicBezTo>
                  <a:lnTo>
                    <a:pt x="80" y="14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4207663" y="1257066"/>
            <a:ext cx="4991577" cy="4553530"/>
          </a:xfrm>
        </p:spPr>
        <p:txBody>
          <a:bodyPr>
            <a:noAutofit/>
          </a:bodyPr>
          <a:lstStyle>
            <a:lvl1pPr marL="315913" indent="-315913">
              <a:spcAft>
                <a:spcPts val="400"/>
              </a:spcAft>
              <a:buClr>
                <a:schemeClr val="accent4"/>
              </a:buClr>
              <a:buFont typeface="Wingdings 2" pitchFamily="18" charset="2"/>
              <a:buChar char="¾"/>
              <a:defRPr sz="2400" b="1" cap="small" baseline="0"/>
            </a:lvl1pPr>
            <a:lvl2pPr marL="631825" indent="-200025">
              <a:spcAft>
                <a:spcPts val="400"/>
              </a:spcAft>
              <a:buClr>
                <a:schemeClr val="accent1"/>
              </a:buClr>
              <a:buFont typeface="Wingdings 2" pitchFamily="18" charset="2"/>
              <a:buChar char="¡"/>
              <a:defRPr sz="20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8" name="Rectangle 39"/>
          <p:cNvSpPr>
            <a:spLocks noChangeArrowheads="1"/>
          </p:cNvSpPr>
          <p:nvPr userDrawn="1"/>
        </p:nvSpPr>
        <p:spPr bwMode="auto">
          <a:xfrm>
            <a:off x="0" y="0"/>
            <a:ext cx="9902825" cy="107950"/>
          </a:xfrm>
          <a:prstGeom prst="rect">
            <a:avLst/>
          </a:prstGeom>
          <a:solidFill>
            <a:srgbClr val="E94E0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19502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&amp;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16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737938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96086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5" y="1600200"/>
            <a:ext cx="5496412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pic>
        <p:nvPicPr>
          <p:cNvPr id="4" name="Picture 24" descr="C:\Users\Home\Desktop\Zineb\SIMAJE\Prospects\L'Argus de la presse\Ombre.png"/>
          <p:cNvPicPr preferRelativeResize="0">
            <a:picLocks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9744" y="6122902"/>
            <a:ext cx="3227940" cy="87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6179744" y="1600200"/>
            <a:ext cx="3227940" cy="4525962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ctr">
              <a:buNone/>
              <a:defRPr sz="1800" b="0"/>
            </a:lvl1pPr>
          </a:lstStyle>
          <a:p>
            <a:r>
              <a:rPr lang="fr-FR" dirty="0" smtClean="0"/>
              <a:t>Photo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242640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5" name="Rectangle 4"/>
          <p:cNvSpPr/>
          <p:nvPr userDrawn="1"/>
        </p:nvSpPr>
        <p:spPr>
          <a:xfrm>
            <a:off x="495141" y="2265376"/>
            <a:ext cx="4119819" cy="3476626"/>
          </a:xfrm>
          <a:prstGeom prst="rect">
            <a:avLst/>
          </a:prstGeom>
          <a:solidFill>
            <a:schemeClr val="bg1"/>
          </a:solidFill>
          <a:ln w="9525">
            <a:solidFill>
              <a:srgbClr val="008E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</p:txBody>
      </p:sp>
      <p:sp>
        <p:nvSpPr>
          <p:cNvPr id="6" name="Rectangle 5"/>
          <p:cNvSpPr/>
          <p:nvPr userDrawn="1"/>
        </p:nvSpPr>
        <p:spPr>
          <a:xfrm>
            <a:off x="5287866" y="2265376"/>
            <a:ext cx="4119819" cy="3476626"/>
          </a:xfrm>
          <a:prstGeom prst="rect">
            <a:avLst/>
          </a:prstGeom>
          <a:solidFill>
            <a:schemeClr val="bg1"/>
          </a:solidFill>
          <a:ln w="9525">
            <a:solidFill>
              <a:srgbClr val="008E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95143" y="1828482"/>
            <a:ext cx="4119818" cy="430887"/>
          </a:xfrm>
        </p:spPr>
        <p:txBody>
          <a:bodyPr anchor="ctr"/>
          <a:lstStyle>
            <a:lvl1pPr marL="0" indent="0" algn="ctr">
              <a:buNone/>
              <a:defRPr sz="1600" cap="none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noProof="0" dirty="0" smtClean="0"/>
              <a:t>Titre 1</a:t>
            </a:r>
            <a:endParaRPr lang="fr-FR" noProof="0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287865" y="1828482"/>
            <a:ext cx="4119818" cy="430887"/>
          </a:xfrm>
          <a:solidFill>
            <a:schemeClr val="accent2"/>
          </a:solidFill>
          <a:ln w="9525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6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 smtClean="0"/>
              <a:t>Titre 2</a:t>
            </a:r>
            <a:endParaRPr lang="fr-FR" noProof="0" dirty="0"/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2"/>
          </p:nvPr>
        </p:nvSpPr>
        <p:spPr>
          <a:xfrm>
            <a:off x="606220" y="2393964"/>
            <a:ext cx="3897664" cy="3219450"/>
          </a:xfrm>
        </p:spPr>
        <p:txBody>
          <a:bodyPr anchor="ctr"/>
          <a:lstStyle>
            <a:lvl1pPr algn="ctr">
              <a:buNone/>
              <a:defRPr sz="1800" b="0"/>
            </a:lvl1pPr>
          </a:lstStyle>
          <a:p>
            <a:r>
              <a:rPr lang="en-US" smtClean="0"/>
              <a:t>Click icon to add chart</a:t>
            </a:r>
            <a:endParaRPr lang="fr-FR" dirty="0"/>
          </a:p>
        </p:txBody>
      </p:sp>
      <p:sp>
        <p:nvSpPr>
          <p:cNvPr id="14" name="Chart Placeholder 12"/>
          <p:cNvSpPr>
            <a:spLocks noGrp="1"/>
          </p:cNvSpPr>
          <p:nvPr>
            <p:ph type="chart" sz="quarter" idx="13"/>
          </p:nvPr>
        </p:nvSpPr>
        <p:spPr>
          <a:xfrm>
            <a:off x="5398945" y="2393964"/>
            <a:ext cx="3897664" cy="3219450"/>
          </a:xfrm>
        </p:spPr>
        <p:txBody>
          <a:bodyPr anchor="ctr"/>
          <a:lstStyle>
            <a:lvl1pPr algn="ctr">
              <a:buNone/>
              <a:defRPr sz="1800" b="0"/>
            </a:lvl1pPr>
          </a:lstStyle>
          <a:p>
            <a:r>
              <a:rPr lang="en-US" smtClean="0"/>
              <a:t>Click icon to add chart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21039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15"/>
            </p:custDataLst>
          </p:nvPr>
        </p:nvGraphicFramePr>
        <p:xfrm>
          <a:off x="1587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think-cell Slide" r:id="rId16" imgW="270" imgH="270" progId="TCLayout.ActiveDocument.1">
                  <p:embed/>
                </p:oleObj>
              </mc:Choice>
              <mc:Fallback>
                <p:oleObj name="think-cell Slide" r:id="rId16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141" y="1600200"/>
            <a:ext cx="8912543" cy="45259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2013" y="6616662"/>
            <a:ext cx="138018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noProof="0" dirty="0" smtClean="0">
                <a:solidFill>
                  <a:schemeClr val="accent1"/>
                </a:solidFill>
              </a:rPr>
              <a:t>Amp-Trap</a:t>
            </a:r>
            <a:r>
              <a:rPr lang="en-US" sz="800" baseline="0" noProof="0" dirty="0" smtClean="0">
                <a:solidFill>
                  <a:schemeClr val="accent1"/>
                </a:solidFill>
              </a:rPr>
              <a:t> 2000</a:t>
            </a:r>
            <a:r>
              <a:rPr lang="en-US" sz="800" baseline="30000" noProof="0" dirty="0" smtClean="0">
                <a:solidFill>
                  <a:schemeClr val="accent1"/>
                </a:solidFill>
              </a:rPr>
              <a:t>®</a:t>
            </a:r>
            <a:r>
              <a:rPr lang="en-US" sz="800" baseline="0" noProof="0" dirty="0" smtClean="0">
                <a:solidFill>
                  <a:schemeClr val="accent1"/>
                </a:solidFill>
              </a:rPr>
              <a:t> Fuse Family</a:t>
            </a:r>
            <a:endParaRPr lang="en-US" sz="800" noProof="0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141" y="6616662"/>
            <a:ext cx="27375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6A895693-0027-4F28-9367-92E39A51F51C}" type="slidenum">
              <a:rPr lang="fr-FR" sz="800" smtClean="0">
                <a:solidFill>
                  <a:schemeClr val="accent1"/>
                </a:solidFill>
              </a:rPr>
              <a:pPr algn="ctr"/>
              <a:t>‹#›</a:t>
            </a:fld>
            <a:endParaRPr lang="fr-FR" sz="800" dirty="0">
              <a:solidFill>
                <a:schemeClr val="accent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768896" y="6599636"/>
            <a:ext cx="0" cy="15716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0" y="6505573"/>
            <a:ext cx="990282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8695262" y="6577039"/>
            <a:ext cx="756858" cy="202352"/>
            <a:chOff x="4930625" y="3208512"/>
            <a:chExt cx="2921301" cy="780788"/>
          </a:xfrm>
        </p:grpSpPr>
        <p:sp>
          <p:nvSpPr>
            <p:cNvPr id="16" name="Freeform 6"/>
            <p:cNvSpPr>
              <a:spLocks noEditPoints="1"/>
            </p:cNvSpPr>
            <p:nvPr/>
          </p:nvSpPr>
          <p:spPr bwMode="auto">
            <a:xfrm>
              <a:off x="5531744" y="3408145"/>
              <a:ext cx="479120" cy="326068"/>
            </a:xfrm>
            <a:custGeom>
              <a:avLst/>
              <a:gdLst/>
              <a:ahLst/>
              <a:cxnLst>
                <a:cxn ang="0">
                  <a:pos x="78" y="28"/>
                </a:cxn>
                <a:cxn ang="0">
                  <a:pos x="21" y="28"/>
                </a:cxn>
                <a:cxn ang="0">
                  <a:pos x="21" y="23"/>
                </a:cxn>
                <a:cxn ang="0">
                  <a:pos x="26" y="17"/>
                </a:cxn>
                <a:cxn ang="0">
                  <a:pos x="73" y="17"/>
                </a:cxn>
                <a:cxn ang="0">
                  <a:pos x="78" y="23"/>
                </a:cxn>
                <a:cxn ang="0">
                  <a:pos x="78" y="28"/>
                </a:cxn>
                <a:cxn ang="0">
                  <a:pos x="78" y="0"/>
                </a:cxn>
                <a:cxn ang="0">
                  <a:pos x="78" y="0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53"/>
                </a:cxn>
                <a:cxn ang="0">
                  <a:pos x="0" y="53"/>
                </a:cxn>
                <a:cxn ang="0">
                  <a:pos x="21" y="73"/>
                </a:cxn>
                <a:cxn ang="0">
                  <a:pos x="108" y="73"/>
                </a:cxn>
                <a:cxn ang="0">
                  <a:pos x="108" y="55"/>
                </a:cxn>
                <a:cxn ang="0">
                  <a:pos x="26" y="55"/>
                </a:cxn>
                <a:cxn ang="0">
                  <a:pos x="21" y="50"/>
                </a:cxn>
                <a:cxn ang="0">
                  <a:pos x="21" y="45"/>
                </a:cxn>
                <a:cxn ang="0">
                  <a:pos x="85" y="45"/>
                </a:cxn>
                <a:cxn ang="0">
                  <a:pos x="99" y="32"/>
                </a:cxn>
                <a:cxn ang="0">
                  <a:pos x="99" y="20"/>
                </a:cxn>
                <a:cxn ang="0">
                  <a:pos x="78" y="0"/>
                </a:cxn>
              </a:cxnLst>
              <a:rect l="0" t="0" r="r" b="b"/>
              <a:pathLst>
                <a:path w="108" h="73">
                  <a:moveTo>
                    <a:pt x="78" y="28"/>
                  </a:moveTo>
                  <a:cubicBezTo>
                    <a:pt x="21" y="28"/>
                    <a:pt x="21" y="28"/>
                    <a:pt x="21" y="28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0"/>
                    <a:pt x="23" y="17"/>
                    <a:pt x="26" y="17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6" y="17"/>
                    <a:pt x="78" y="20"/>
                    <a:pt x="78" y="23"/>
                  </a:cubicBezTo>
                  <a:lnTo>
                    <a:pt x="78" y="28"/>
                  </a:lnTo>
                  <a:close/>
                  <a:moveTo>
                    <a:pt x="78" y="0"/>
                  </a:moveTo>
                  <a:cubicBezTo>
                    <a:pt x="78" y="0"/>
                    <a:pt x="78" y="0"/>
                    <a:pt x="78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9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64"/>
                    <a:pt x="10" y="73"/>
                    <a:pt x="21" y="73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08" y="55"/>
                    <a:pt x="108" y="55"/>
                    <a:pt x="108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3" y="55"/>
                    <a:pt x="21" y="53"/>
                    <a:pt x="21" y="50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93" y="45"/>
                    <a:pt x="99" y="39"/>
                    <a:pt x="99" y="32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9" y="9"/>
                    <a:pt x="89" y="0"/>
                    <a:pt x="78" y="0"/>
                  </a:cubicBezTo>
                </a:path>
              </a:pathLst>
            </a:custGeom>
            <a:solidFill>
              <a:srgbClr val="E94E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7" name="Freeform 7"/>
            <p:cNvSpPr>
              <a:spLocks noEditPoints="1"/>
            </p:cNvSpPr>
            <p:nvPr/>
          </p:nvSpPr>
          <p:spPr bwMode="auto">
            <a:xfrm>
              <a:off x="6922521" y="3408145"/>
              <a:ext cx="479120" cy="326068"/>
            </a:xfrm>
            <a:custGeom>
              <a:avLst/>
              <a:gdLst/>
              <a:ahLst/>
              <a:cxnLst>
                <a:cxn ang="0">
                  <a:pos x="78" y="28"/>
                </a:cxn>
                <a:cxn ang="0">
                  <a:pos x="21" y="28"/>
                </a:cxn>
                <a:cxn ang="0">
                  <a:pos x="21" y="23"/>
                </a:cxn>
                <a:cxn ang="0">
                  <a:pos x="26" y="17"/>
                </a:cxn>
                <a:cxn ang="0">
                  <a:pos x="73" y="17"/>
                </a:cxn>
                <a:cxn ang="0">
                  <a:pos x="78" y="23"/>
                </a:cxn>
                <a:cxn ang="0">
                  <a:pos x="78" y="28"/>
                </a:cxn>
                <a:cxn ang="0">
                  <a:pos x="78" y="0"/>
                </a:cxn>
                <a:cxn ang="0">
                  <a:pos x="78" y="0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53"/>
                </a:cxn>
                <a:cxn ang="0">
                  <a:pos x="0" y="53"/>
                </a:cxn>
                <a:cxn ang="0">
                  <a:pos x="21" y="73"/>
                </a:cxn>
                <a:cxn ang="0">
                  <a:pos x="108" y="73"/>
                </a:cxn>
                <a:cxn ang="0">
                  <a:pos x="108" y="55"/>
                </a:cxn>
                <a:cxn ang="0">
                  <a:pos x="27" y="55"/>
                </a:cxn>
                <a:cxn ang="0">
                  <a:pos x="21" y="50"/>
                </a:cxn>
                <a:cxn ang="0">
                  <a:pos x="21" y="45"/>
                </a:cxn>
                <a:cxn ang="0">
                  <a:pos x="86" y="45"/>
                </a:cxn>
                <a:cxn ang="0">
                  <a:pos x="99" y="32"/>
                </a:cxn>
                <a:cxn ang="0">
                  <a:pos x="99" y="20"/>
                </a:cxn>
                <a:cxn ang="0">
                  <a:pos x="78" y="0"/>
                </a:cxn>
              </a:cxnLst>
              <a:rect l="0" t="0" r="r" b="b"/>
              <a:pathLst>
                <a:path w="108" h="73">
                  <a:moveTo>
                    <a:pt x="78" y="28"/>
                  </a:moveTo>
                  <a:cubicBezTo>
                    <a:pt x="21" y="28"/>
                    <a:pt x="21" y="28"/>
                    <a:pt x="21" y="28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0"/>
                    <a:pt x="24" y="17"/>
                    <a:pt x="26" y="17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6" y="17"/>
                    <a:pt x="78" y="20"/>
                    <a:pt x="78" y="23"/>
                  </a:cubicBezTo>
                  <a:lnTo>
                    <a:pt x="78" y="28"/>
                  </a:lnTo>
                  <a:close/>
                  <a:moveTo>
                    <a:pt x="78" y="0"/>
                  </a:moveTo>
                  <a:cubicBezTo>
                    <a:pt x="78" y="0"/>
                    <a:pt x="78" y="0"/>
                    <a:pt x="78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9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64"/>
                    <a:pt x="10" y="73"/>
                    <a:pt x="21" y="73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08" y="55"/>
                    <a:pt x="108" y="55"/>
                    <a:pt x="108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4" y="55"/>
                    <a:pt x="21" y="53"/>
                    <a:pt x="21" y="50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86" y="45"/>
                    <a:pt x="86" y="45"/>
                    <a:pt x="86" y="45"/>
                  </a:cubicBezTo>
                  <a:cubicBezTo>
                    <a:pt x="93" y="45"/>
                    <a:pt x="99" y="39"/>
                    <a:pt x="99" y="32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9" y="9"/>
                    <a:pt x="90" y="0"/>
                    <a:pt x="78" y="0"/>
                  </a:cubicBezTo>
                </a:path>
              </a:pathLst>
            </a:custGeom>
            <a:solidFill>
              <a:srgbClr val="E94E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8" name="Freeform 8"/>
            <p:cNvSpPr>
              <a:spLocks/>
            </p:cNvSpPr>
            <p:nvPr/>
          </p:nvSpPr>
          <p:spPr bwMode="auto">
            <a:xfrm>
              <a:off x="6010864" y="3408145"/>
              <a:ext cx="428103" cy="326068"/>
            </a:xfrm>
            <a:custGeom>
              <a:avLst/>
              <a:gdLst/>
              <a:ahLst/>
              <a:cxnLst>
                <a:cxn ang="0">
                  <a:pos x="93" y="32"/>
                </a:cxn>
                <a:cxn ang="0">
                  <a:pos x="93" y="14"/>
                </a:cxn>
                <a:cxn ang="0">
                  <a:pos x="79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67" y="17"/>
                </a:cxn>
                <a:cxn ang="0">
                  <a:pos x="72" y="23"/>
                </a:cxn>
                <a:cxn ang="0">
                  <a:pos x="67" y="28"/>
                </a:cxn>
                <a:cxn ang="0">
                  <a:pos x="0" y="28"/>
                </a:cxn>
                <a:cxn ang="0">
                  <a:pos x="0" y="73"/>
                </a:cxn>
                <a:cxn ang="0">
                  <a:pos x="21" y="73"/>
                </a:cxn>
                <a:cxn ang="0">
                  <a:pos x="21" y="45"/>
                </a:cxn>
                <a:cxn ang="0">
                  <a:pos x="52" y="45"/>
                </a:cxn>
                <a:cxn ang="0">
                  <a:pos x="70" y="73"/>
                </a:cxn>
                <a:cxn ang="0">
                  <a:pos x="96" y="73"/>
                </a:cxn>
                <a:cxn ang="0">
                  <a:pos x="76" y="45"/>
                </a:cxn>
                <a:cxn ang="0">
                  <a:pos x="79" y="45"/>
                </a:cxn>
                <a:cxn ang="0">
                  <a:pos x="93" y="32"/>
                </a:cxn>
              </a:cxnLst>
              <a:rect l="0" t="0" r="r" b="b"/>
              <a:pathLst>
                <a:path w="96" h="73">
                  <a:moveTo>
                    <a:pt x="93" y="32"/>
                  </a:moveTo>
                  <a:cubicBezTo>
                    <a:pt x="93" y="14"/>
                    <a:pt x="93" y="14"/>
                    <a:pt x="93" y="14"/>
                  </a:cubicBezTo>
                  <a:cubicBezTo>
                    <a:pt x="93" y="6"/>
                    <a:pt x="87" y="0"/>
                    <a:pt x="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9" y="17"/>
                    <a:pt x="72" y="20"/>
                    <a:pt x="72" y="23"/>
                  </a:cubicBezTo>
                  <a:cubicBezTo>
                    <a:pt x="72" y="25"/>
                    <a:pt x="69" y="28"/>
                    <a:pt x="67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9" y="45"/>
                    <a:pt x="79" y="45"/>
                    <a:pt x="79" y="45"/>
                  </a:cubicBezTo>
                  <a:cubicBezTo>
                    <a:pt x="87" y="45"/>
                    <a:pt x="93" y="39"/>
                    <a:pt x="93" y="32"/>
                  </a:cubicBezTo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9" name="Freeform 9"/>
            <p:cNvSpPr>
              <a:spLocks/>
            </p:cNvSpPr>
            <p:nvPr/>
          </p:nvSpPr>
          <p:spPr bwMode="auto">
            <a:xfrm>
              <a:off x="6478892" y="3408145"/>
              <a:ext cx="408139" cy="326068"/>
            </a:xfrm>
            <a:custGeom>
              <a:avLst/>
              <a:gdLst/>
              <a:ahLst/>
              <a:cxnLst>
                <a:cxn ang="0">
                  <a:pos x="92" y="59"/>
                </a:cxn>
                <a:cxn ang="0">
                  <a:pos x="92" y="41"/>
                </a:cxn>
                <a:cxn ang="0">
                  <a:pos x="78" y="28"/>
                </a:cxn>
                <a:cxn ang="0">
                  <a:pos x="26" y="28"/>
                </a:cxn>
                <a:cxn ang="0">
                  <a:pos x="21" y="23"/>
                </a:cxn>
                <a:cxn ang="0">
                  <a:pos x="26" y="17"/>
                </a:cxn>
                <a:cxn ang="0">
                  <a:pos x="92" y="17"/>
                </a:cxn>
                <a:cxn ang="0">
                  <a:pos x="92" y="0"/>
                </a:cxn>
                <a:cxn ang="0">
                  <a:pos x="14" y="0"/>
                </a:cxn>
                <a:cxn ang="0">
                  <a:pos x="0" y="14"/>
                </a:cxn>
                <a:cxn ang="0">
                  <a:pos x="0" y="32"/>
                </a:cxn>
                <a:cxn ang="0">
                  <a:pos x="14" y="45"/>
                </a:cxn>
                <a:cxn ang="0">
                  <a:pos x="66" y="45"/>
                </a:cxn>
                <a:cxn ang="0">
                  <a:pos x="71" y="50"/>
                </a:cxn>
                <a:cxn ang="0">
                  <a:pos x="66" y="55"/>
                </a:cxn>
                <a:cxn ang="0">
                  <a:pos x="0" y="55"/>
                </a:cxn>
                <a:cxn ang="0">
                  <a:pos x="0" y="73"/>
                </a:cxn>
                <a:cxn ang="0">
                  <a:pos x="78" y="73"/>
                </a:cxn>
                <a:cxn ang="0">
                  <a:pos x="92" y="59"/>
                </a:cxn>
              </a:cxnLst>
              <a:rect l="0" t="0" r="r" b="b"/>
              <a:pathLst>
                <a:path w="92" h="73">
                  <a:moveTo>
                    <a:pt x="92" y="59"/>
                  </a:moveTo>
                  <a:cubicBezTo>
                    <a:pt x="92" y="41"/>
                    <a:pt x="92" y="41"/>
                    <a:pt x="92" y="41"/>
                  </a:cubicBezTo>
                  <a:cubicBezTo>
                    <a:pt x="92" y="34"/>
                    <a:pt x="86" y="28"/>
                    <a:pt x="78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3" y="28"/>
                    <a:pt x="21" y="25"/>
                    <a:pt x="21" y="23"/>
                  </a:cubicBezTo>
                  <a:cubicBezTo>
                    <a:pt x="21" y="20"/>
                    <a:pt x="23" y="17"/>
                    <a:pt x="26" y="17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9"/>
                    <a:pt x="6" y="45"/>
                    <a:pt x="14" y="45"/>
                  </a:cubicBezTo>
                  <a:cubicBezTo>
                    <a:pt x="66" y="45"/>
                    <a:pt x="66" y="45"/>
                    <a:pt x="66" y="45"/>
                  </a:cubicBezTo>
                  <a:cubicBezTo>
                    <a:pt x="68" y="45"/>
                    <a:pt x="71" y="47"/>
                    <a:pt x="71" y="50"/>
                  </a:cubicBezTo>
                  <a:cubicBezTo>
                    <a:pt x="71" y="53"/>
                    <a:pt x="68" y="55"/>
                    <a:pt x="66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78" y="73"/>
                    <a:pt x="78" y="73"/>
                    <a:pt x="78" y="73"/>
                  </a:cubicBezTo>
                  <a:cubicBezTo>
                    <a:pt x="86" y="73"/>
                    <a:pt x="92" y="67"/>
                    <a:pt x="92" y="59"/>
                  </a:cubicBezTo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0" name="Freeform 10"/>
            <p:cNvSpPr>
              <a:spLocks/>
            </p:cNvSpPr>
            <p:nvPr/>
          </p:nvSpPr>
          <p:spPr bwMode="auto">
            <a:xfrm>
              <a:off x="4930625" y="3403709"/>
              <a:ext cx="561192" cy="330505"/>
            </a:xfrm>
            <a:custGeom>
              <a:avLst/>
              <a:gdLst/>
              <a:ahLst/>
              <a:cxnLst>
                <a:cxn ang="0">
                  <a:pos x="106" y="0"/>
                </a:cxn>
                <a:cxn ang="0">
                  <a:pos x="88" y="10"/>
                </a:cxn>
                <a:cxn ang="0">
                  <a:pos x="63" y="55"/>
                </a:cxn>
                <a:cxn ang="0">
                  <a:pos x="38" y="10"/>
                </a:cxn>
                <a:cxn ang="0">
                  <a:pos x="20" y="0"/>
                </a:cxn>
                <a:cxn ang="0">
                  <a:pos x="0" y="20"/>
                </a:cxn>
                <a:cxn ang="0">
                  <a:pos x="0" y="74"/>
                </a:cxn>
                <a:cxn ang="0">
                  <a:pos x="21" y="74"/>
                </a:cxn>
                <a:cxn ang="0">
                  <a:pos x="21" y="29"/>
                </a:cxn>
                <a:cxn ang="0">
                  <a:pos x="24" y="26"/>
                </a:cxn>
                <a:cxn ang="0">
                  <a:pos x="26" y="27"/>
                </a:cxn>
                <a:cxn ang="0">
                  <a:pos x="53" y="74"/>
                </a:cxn>
                <a:cxn ang="0">
                  <a:pos x="73" y="74"/>
                </a:cxn>
                <a:cxn ang="0">
                  <a:pos x="100" y="27"/>
                </a:cxn>
                <a:cxn ang="0">
                  <a:pos x="102" y="26"/>
                </a:cxn>
                <a:cxn ang="0">
                  <a:pos x="105" y="29"/>
                </a:cxn>
                <a:cxn ang="0">
                  <a:pos x="105" y="74"/>
                </a:cxn>
                <a:cxn ang="0">
                  <a:pos x="126" y="74"/>
                </a:cxn>
                <a:cxn ang="0">
                  <a:pos x="126" y="20"/>
                </a:cxn>
                <a:cxn ang="0">
                  <a:pos x="106" y="0"/>
                </a:cxn>
              </a:cxnLst>
              <a:rect l="0" t="0" r="r" b="b"/>
              <a:pathLst>
                <a:path w="126" h="74">
                  <a:moveTo>
                    <a:pt x="106" y="0"/>
                  </a:moveTo>
                  <a:cubicBezTo>
                    <a:pt x="98" y="0"/>
                    <a:pt x="92" y="4"/>
                    <a:pt x="88" y="10"/>
                  </a:cubicBezTo>
                  <a:cubicBezTo>
                    <a:pt x="63" y="55"/>
                    <a:pt x="63" y="55"/>
                    <a:pt x="63" y="55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4" y="4"/>
                    <a:pt x="28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7"/>
                    <a:pt x="22" y="26"/>
                    <a:pt x="24" y="26"/>
                  </a:cubicBezTo>
                  <a:cubicBezTo>
                    <a:pt x="25" y="26"/>
                    <a:pt x="26" y="26"/>
                    <a:pt x="26" y="27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73" y="74"/>
                    <a:pt x="73" y="74"/>
                    <a:pt x="73" y="74"/>
                  </a:cubicBezTo>
                  <a:cubicBezTo>
                    <a:pt x="73" y="74"/>
                    <a:pt x="100" y="27"/>
                    <a:pt x="100" y="27"/>
                  </a:cubicBezTo>
                  <a:cubicBezTo>
                    <a:pt x="100" y="26"/>
                    <a:pt x="101" y="26"/>
                    <a:pt x="102" y="26"/>
                  </a:cubicBezTo>
                  <a:cubicBezTo>
                    <a:pt x="104" y="26"/>
                    <a:pt x="105" y="27"/>
                    <a:pt x="105" y="29"/>
                  </a:cubicBezTo>
                  <a:cubicBezTo>
                    <a:pt x="105" y="74"/>
                    <a:pt x="105" y="74"/>
                    <a:pt x="105" y="74"/>
                  </a:cubicBezTo>
                  <a:cubicBezTo>
                    <a:pt x="126" y="74"/>
                    <a:pt x="126" y="74"/>
                    <a:pt x="126" y="74"/>
                  </a:cubicBezTo>
                  <a:cubicBezTo>
                    <a:pt x="126" y="20"/>
                    <a:pt x="126" y="20"/>
                    <a:pt x="126" y="20"/>
                  </a:cubicBezTo>
                  <a:cubicBezTo>
                    <a:pt x="126" y="9"/>
                    <a:pt x="117" y="0"/>
                    <a:pt x="106" y="0"/>
                  </a:cubicBezTo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1" name="Freeform 11"/>
            <p:cNvSpPr>
              <a:spLocks/>
            </p:cNvSpPr>
            <p:nvPr/>
          </p:nvSpPr>
          <p:spPr bwMode="auto">
            <a:xfrm>
              <a:off x="7401641" y="3208512"/>
              <a:ext cx="450285" cy="780788"/>
            </a:xfrm>
            <a:custGeom>
              <a:avLst/>
              <a:gdLst/>
              <a:ahLst/>
              <a:cxnLst>
                <a:cxn ang="0">
                  <a:pos x="80" y="14"/>
                </a:cxn>
                <a:cxn ang="0">
                  <a:pos x="80" y="95"/>
                </a:cxn>
                <a:cxn ang="0">
                  <a:pos x="77" y="98"/>
                </a:cxn>
                <a:cxn ang="0">
                  <a:pos x="75" y="97"/>
                </a:cxn>
                <a:cxn ang="0">
                  <a:pos x="36" y="50"/>
                </a:cxn>
                <a:cxn ang="0">
                  <a:pos x="20" y="42"/>
                </a:cxn>
                <a:cxn ang="0">
                  <a:pos x="0" y="63"/>
                </a:cxn>
                <a:cxn ang="0">
                  <a:pos x="0" y="175"/>
                </a:cxn>
                <a:cxn ang="0">
                  <a:pos x="21" y="161"/>
                </a:cxn>
                <a:cxn ang="0">
                  <a:pos x="21" y="68"/>
                </a:cxn>
                <a:cxn ang="0">
                  <a:pos x="24" y="65"/>
                </a:cxn>
                <a:cxn ang="0">
                  <a:pos x="26" y="66"/>
                </a:cxn>
                <a:cxn ang="0">
                  <a:pos x="65" y="113"/>
                </a:cxn>
                <a:cxn ang="0">
                  <a:pos x="81" y="120"/>
                </a:cxn>
                <a:cxn ang="0">
                  <a:pos x="101" y="100"/>
                </a:cxn>
                <a:cxn ang="0">
                  <a:pos x="101" y="0"/>
                </a:cxn>
                <a:cxn ang="0">
                  <a:pos x="80" y="14"/>
                </a:cxn>
              </a:cxnLst>
              <a:rect l="0" t="0" r="r" b="b"/>
              <a:pathLst>
                <a:path w="101" h="175">
                  <a:moveTo>
                    <a:pt x="80" y="14"/>
                  </a:moveTo>
                  <a:cubicBezTo>
                    <a:pt x="80" y="95"/>
                    <a:pt x="80" y="95"/>
                    <a:pt x="80" y="95"/>
                  </a:cubicBezTo>
                  <a:cubicBezTo>
                    <a:pt x="80" y="97"/>
                    <a:pt x="79" y="98"/>
                    <a:pt x="77" y="98"/>
                  </a:cubicBezTo>
                  <a:cubicBezTo>
                    <a:pt x="76" y="98"/>
                    <a:pt x="76" y="98"/>
                    <a:pt x="75" y="97"/>
                  </a:cubicBezTo>
                  <a:cubicBezTo>
                    <a:pt x="75" y="97"/>
                    <a:pt x="36" y="50"/>
                    <a:pt x="36" y="50"/>
                  </a:cubicBezTo>
                  <a:cubicBezTo>
                    <a:pt x="32" y="45"/>
                    <a:pt x="27" y="42"/>
                    <a:pt x="20" y="42"/>
                  </a:cubicBezTo>
                  <a:cubicBezTo>
                    <a:pt x="9" y="42"/>
                    <a:pt x="0" y="51"/>
                    <a:pt x="0" y="63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21" y="161"/>
                    <a:pt x="21" y="161"/>
                    <a:pt x="21" y="161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1" y="66"/>
                    <a:pt x="22" y="65"/>
                    <a:pt x="24" y="65"/>
                  </a:cubicBezTo>
                  <a:cubicBezTo>
                    <a:pt x="25" y="65"/>
                    <a:pt x="26" y="65"/>
                    <a:pt x="26" y="66"/>
                  </a:cubicBezTo>
                  <a:cubicBezTo>
                    <a:pt x="26" y="66"/>
                    <a:pt x="65" y="113"/>
                    <a:pt x="65" y="113"/>
                  </a:cubicBezTo>
                  <a:cubicBezTo>
                    <a:pt x="69" y="118"/>
                    <a:pt x="75" y="120"/>
                    <a:pt x="81" y="120"/>
                  </a:cubicBezTo>
                  <a:cubicBezTo>
                    <a:pt x="92" y="120"/>
                    <a:pt x="101" y="111"/>
                    <a:pt x="101" y="100"/>
                  </a:cubicBezTo>
                  <a:cubicBezTo>
                    <a:pt x="101" y="0"/>
                    <a:pt x="101" y="0"/>
                    <a:pt x="101" y="0"/>
                  </a:cubicBezTo>
                  <a:lnTo>
                    <a:pt x="80" y="14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cxnSp>
        <p:nvCxnSpPr>
          <p:cNvPr id="22" name="Straight Connector 27"/>
          <p:cNvCxnSpPr/>
          <p:nvPr/>
        </p:nvCxnSpPr>
        <p:spPr>
          <a:xfrm>
            <a:off x="0" y="1084231"/>
            <a:ext cx="9902825" cy="0"/>
          </a:xfrm>
          <a:prstGeom prst="line">
            <a:avLst/>
          </a:prstGeom>
          <a:ln>
            <a:solidFill>
              <a:srgbClr val="E84E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141" y="138891"/>
            <a:ext cx="8912543" cy="914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23" name="Rectangle 39"/>
          <p:cNvSpPr>
            <a:spLocks noChangeArrowheads="1"/>
          </p:cNvSpPr>
          <p:nvPr/>
        </p:nvSpPr>
        <p:spPr bwMode="auto">
          <a:xfrm>
            <a:off x="0" y="0"/>
            <a:ext cx="9902825" cy="107950"/>
          </a:xfrm>
          <a:prstGeom prst="rect">
            <a:avLst/>
          </a:prstGeom>
          <a:solidFill>
            <a:srgbClr val="E94E0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6009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b="1" kern="1200" cap="small" baseline="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84400" indent="-284400" algn="l" defTabSz="914400" rtl="0" eaLnBrk="1" latinLnBrk="0" hangingPunct="1">
        <a:spcBef>
          <a:spcPts val="0"/>
        </a:spcBef>
        <a:spcAft>
          <a:spcPts val="400"/>
        </a:spcAft>
        <a:buClr>
          <a:schemeClr val="accent4"/>
        </a:buClr>
        <a:buFont typeface="Wingdings 2" pitchFamily="18" charset="2"/>
        <a:buChar char="¾"/>
        <a:defRPr sz="2400" b="1" kern="1200" cap="small" baseline="0">
          <a:solidFill>
            <a:schemeClr val="tx1"/>
          </a:solidFill>
          <a:latin typeface="+mn-lt"/>
          <a:ea typeface="+mn-ea"/>
          <a:cs typeface="+mn-cs"/>
        </a:defRPr>
      </a:lvl1pPr>
      <a:lvl2pPr marL="561600" indent="-201600" algn="l" defTabSz="914400" rtl="0" eaLnBrk="1" latinLnBrk="0" hangingPunct="1">
        <a:spcBef>
          <a:spcPts val="0"/>
        </a:spcBef>
        <a:spcAft>
          <a:spcPts val="400"/>
        </a:spcAft>
        <a:buClr>
          <a:schemeClr val="accent1"/>
        </a:buClr>
        <a:buFont typeface="Wingdings 2" pitchFamily="18" charset="2"/>
        <a:buChar char="¡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201600" algn="l" defTabSz="914400" rtl="0" eaLnBrk="1" latinLnBrk="0" hangingPunct="1">
        <a:spcBef>
          <a:spcPts val="0"/>
        </a:spcBef>
        <a:spcAft>
          <a:spcPts val="400"/>
        </a:spcAft>
        <a:buClr>
          <a:schemeClr val="accent4"/>
        </a:buClr>
        <a:buFont typeface="Wingdings 2" pitchFamily="18" charset="2"/>
        <a:buChar char="¡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24800" indent="-230400" algn="l" defTabSz="914400" rtl="0" eaLnBrk="1" latinLnBrk="0" hangingPunct="1">
        <a:spcBef>
          <a:spcPts val="0"/>
        </a:spcBef>
        <a:spcAft>
          <a:spcPts val="400"/>
        </a:spcAft>
        <a:buClr>
          <a:schemeClr val="accent1"/>
        </a:buClr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400"/>
        </a:spcAft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812" y="2599491"/>
            <a:ext cx="2819400" cy="1743909"/>
          </a:xfrm>
        </p:spPr>
        <p:txBody>
          <a:bodyPr/>
          <a:lstStyle/>
          <a:p>
            <a:r>
              <a:rPr lang="en-US" dirty="0"/>
              <a:t>Amp-Trap</a:t>
            </a:r>
            <a:r>
              <a:rPr lang="en-US" baseline="30000" dirty="0"/>
              <a:t>®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2000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Fuse Family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12" y="152400"/>
            <a:ext cx="67056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43331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Class L – A4BQ Fuses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" y="1600200"/>
            <a:ext cx="4837271" cy="4525962"/>
          </a:xfrm>
        </p:spPr>
        <p:txBody>
          <a:bodyPr/>
          <a:lstStyle/>
          <a:p>
            <a:r>
              <a:rPr lang="en-US" dirty="0"/>
              <a:t>Protect service entrance branches</a:t>
            </a:r>
          </a:p>
          <a:p>
            <a:r>
              <a:rPr lang="en-US" dirty="0"/>
              <a:t>20% more current limiting than any other Class L fuse</a:t>
            </a:r>
          </a:p>
          <a:p>
            <a:r>
              <a:rPr lang="en-US" dirty="0"/>
              <a:t>Ratings from</a:t>
            </a:r>
            <a:br>
              <a:rPr lang="en-US" dirty="0"/>
            </a:br>
            <a:r>
              <a:rPr lang="en-US" dirty="0"/>
              <a:t>601 to 6000 amps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7" r="11324"/>
          <a:stretch/>
        </p:blipFill>
        <p:spPr>
          <a:xfrm>
            <a:off x="5687568" y="1143000"/>
            <a:ext cx="3922776" cy="528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70113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Class J – AJT Fuses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" y="1600200"/>
            <a:ext cx="3922871" cy="4525962"/>
          </a:xfrm>
        </p:spPr>
        <p:txBody>
          <a:bodyPr/>
          <a:lstStyle/>
          <a:p>
            <a:r>
              <a:rPr lang="en-US" dirty="0"/>
              <a:t>Compact fuses for new installations</a:t>
            </a:r>
          </a:p>
          <a:p>
            <a:r>
              <a:rPr lang="en-US" dirty="0"/>
              <a:t>Most current-limiting UL-class fuses</a:t>
            </a:r>
          </a:p>
          <a:p>
            <a:r>
              <a:rPr lang="en-US" dirty="0"/>
              <a:t>Ratings from</a:t>
            </a:r>
            <a:br>
              <a:rPr lang="en-US" dirty="0"/>
            </a:br>
            <a:r>
              <a:rPr lang="en-US" dirty="0"/>
              <a:t>1 to 600 amps</a:t>
            </a:r>
          </a:p>
          <a:p>
            <a:r>
              <a:rPr lang="en-US" dirty="0"/>
              <a:t>Indicating and non-indicating versions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2" y="990600"/>
            <a:ext cx="5486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32895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Class RK1 – A2D, A6D Fuses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801" y="1143000"/>
            <a:ext cx="5257800" cy="5257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" y="1600200"/>
            <a:ext cx="4380071" cy="4525962"/>
          </a:xfrm>
        </p:spPr>
        <p:txBody>
          <a:bodyPr/>
          <a:lstStyle/>
          <a:p>
            <a:r>
              <a:rPr lang="en-US" dirty="0"/>
              <a:t>Upgrade existing circuits to RK1 protection</a:t>
            </a:r>
          </a:p>
          <a:p>
            <a:r>
              <a:rPr lang="en-US" dirty="0"/>
              <a:t>Ratings from</a:t>
            </a:r>
            <a:br>
              <a:rPr lang="en-US" dirty="0"/>
            </a:br>
            <a:r>
              <a:rPr lang="en-US" dirty="0"/>
              <a:t>1/10 to 600 amps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70969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Class CC – ATDR, ATQR Fuses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small motors and transformers</a:t>
            </a:r>
          </a:p>
          <a:p>
            <a:r>
              <a:rPr lang="en-US" dirty="0"/>
              <a:t>Optimal protection for sensitive components</a:t>
            </a:r>
          </a:p>
          <a:p>
            <a:r>
              <a:rPr lang="en-US" dirty="0"/>
              <a:t>Ratings from</a:t>
            </a:r>
            <a:br>
              <a:rPr lang="en-US" dirty="0"/>
            </a:br>
            <a:r>
              <a:rPr lang="en-US" dirty="0"/>
              <a:t>0.1 to 30 amps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412" y="3505200"/>
            <a:ext cx="2857500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812" y="3278124"/>
            <a:ext cx="3048000" cy="304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2" y="281940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62834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Amp-Trap 2000® </a:t>
            </a:r>
            <a:br>
              <a:rPr lang="en-US" dirty="0"/>
            </a:br>
            <a:r>
              <a:rPr lang="en-US" dirty="0"/>
              <a:t>Also Offers...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93097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Reduced </a:t>
            </a:r>
            <a:r>
              <a:rPr lang="en-US" dirty="0" smtClean="0"/>
              <a:t>Inventory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" y="1600200"/>
            <a:ext cx="4761071" cy="4525962"/>
          </a:xfrm>
        </p:spPr>
        <p:txBody>
          <a:bodyPr/>
          <a:lstStyle/>
          <a:p>
            <a:r>
              <a:rPr lang="en-US" dirty="0"/>
              <a:t>One Amp-Trap</a:t>
            </a:r>
            <a:r>
              <a:rPr lang="en-US" baseline="30000" dirty="0"/>
              <a:t>®</a:t>
            </a:r>
            <a:r>
              <a:rPr lang="en-US" dirty="0"/>
              <a:t> fuse replaces multiple SKUs</a:t>
            </a:r>
          </a:p>
          <a:p>
            <a:r>
              <a:rPr lang="en-US" dirty="0"/>
              <a:t>Reduces fuse inventory – typically by 25%</a:t>
            </a:r>
            <a:br>
              <a:rPr lang="en-US" dirty="0"/>
            </a:br>
            <a:r>
              <a:rPr lang="en-US" dirty="0"/>
              <a:t>or more</a:t>
            </a:r>
          </a:p>
          <a:p>
            <a:r>
              <a:rPr lang="en-US" dirty="0"/>
              <a:t>Reduces inventory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costs</a:t>
            </a:r>
            <a:endParaRPr lang="en-US" dirty="0"/>
          </a:p>
          <a:p>
            <a:r>
              <a:rPr lang="en-US" dirty="0"/>
              <a:t>Reduces ordering,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stocking </a:t>
            </a:r>
            <a:r>
              <a:rPr lang="en-US" dirty="0"/>
              <a:t>time</a:t>
            </a:r>
          </a:p>
          <a:p>
            <a:endParaRPr lang="en-US" dirty="0"/>
          </a:p>
        </p:txBody>
      </p:sp>
      <p:pic>
        <p:nvPicPr>
          <p:cNvPr id="4" name="Picture 7" descr="Fuse-Control_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2" y="228600"/>
            <a:ext cx="1933575" cy="187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012" y="990600"/>
            <a:ext cx="5943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849278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Delay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Allows fuse to withstand high inrush currents </a:t>
            </a:r>
          </a:p>
          <a:p>
            <a:r>
              <a:rPr lang="en-US" dirty="0"/>
              <a:t>Minimizes nuisance fuse opening</a:t>
            </a:r>
          </a:p>
          <a:p>
            <a:r>
              <a:rPr lang="en-US" dirty="0"/>
              <a:t>Simplifies fuse selection</a:t>
            </a:r>
          </a:p>
          <a:p>
            <a:r>
              <a:rPr lang="en-US" dirty="0"/>
              <a:t>Permits use of smaller amp ratings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17308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S</a:t>
            </a:r>
            <a:r>
              <a:rPr lang="en-US" dirty="0" smtClean="0"/>
              <a:t>electivity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Achieved when ratio of upstream to downstream fuse ampere rating is 2-to-1 or greater for fuses over 60 amps</a:t>
            </a:r>
          </a:p>
          <a:p>
            <a:r>
              <a:rPr lang="en-US" dirty="0"/>
              <a:t>Minimizes nuisance shutdowns and blackouts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574144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Improved </a:t>
            </a:r>
            <a:r>
              <a:rPr lang="en-US" dirty="0" smtClean="0"/>
              <a:t>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 degree of current limitation protects people and equipment from short circuit damage</a:t>
            </a:r>
          </a:p>
          <a:p>
            <a:r>
              <a:rPr lang="en-US" dirty="0"/>
              <a:t>Rejection-style design helps avoid misapplications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146986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Tomorrow’s </a:t>
            </a:r>
            <a:r>
              <a:rPr lang="en-US" dirty="0" smtClean="0"/>
              <a:t>Protection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 “2” (No-Damage) protection is wave of the future</a:t>
            </a:r>
          </a:p>
          <a:p>
            <a:r>
              <a:rPr lang="en-US" dirty="0"/>
              <a:t>Amp-Trap 2000</a:t>
            </a:r>
            <a:r>
              <a:rPr lang="en-US" baseline="30000" dirty="0"/>
              <a:t>®</a:t>
            </a:r>
            <a:r>
              <a:rPr lang="en-US" dirty="0"/>
              <a:t> meets today’s needs, tomorrow’s requirements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61200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Amp-Trap 2000</a:t>
            </a:r>
            <a:r>
              <a:rPr lang="en-US" baseline="30000" dirty="0"/>
              <a:t>®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</a:t>
            </a:r>
            <a:r>
              <a:rPr lang="en-US" dirty="0"/>
              <a:t>there’s absolutely</a:t>
            </a:r>
            <a:br>
              <a:rPr lang="en-US" dirty="0"/>
            </a:br>
            <a:r>
              <a:rPr lang="en-US" dirty="0"/>
              <a:t>no time for </a:t>
            </a:r>
            <a:r>
              <a:rPr lang="en-US" dirty="0" smtClean="0"/>
              <a:t>downtime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212" y="14478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897089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 … There’s More!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68602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Find O</a:t>
            </a:r>
            <a:r>
              <a:rPr lang="en-US" altLang="en-US" dirty="0" smtClean="0"/>
              <a:t>pen Fuses Faster With </a:t>
            </a:r>
            <a:r>
              <a:rPr lang="en-US" altLang="en-US" dirty="0"/>
              <a:t>-</a:t>
            </a:r>
          </a:p>
        </p:txBody>
      </p:sp>
      <p:pic>
        <p:nvPicPr>
          <p:cNvPr id="7373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789" y="2751138"/>
            <a:ext cx="4595529" cy="212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26004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is </a:t>
            </a:r>
            <a:r>
              <a:rPr lang="en-US" altLang="en-US" dirty="0" err="1"/>
              <a:t>SmartSpot</a:t>
            </a:r>
            <a:r>
              <a:rPr lang="en-US" altLang="en-US" sz="400" dirty="0"/>
              <a:t> </a:t>
            </a:r>
            <a:r>
              <a:rPr lang="en-US" altLang="en-US" sz="1700" baseline="66000" dirty="0"/>
              <a:t>®</a:t>
            </a:r>
            <a:r>
              <a:rPr lang="en-US" altLang="en-US" dirty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" y="1600200"/>
            <a:ext cx="4151471" cy="4525962"/>
          </a:xfrm>
        </p:spPr>
        <p:txBody>
          <a:bodyPr/>
          <a:lstStyle/>
          <a:p>
            <a:r>
              <a:rPr lang="en-US" dirty="0"/>
              <a:t>Innovative open-fuse indicator</a:t>
            </a:r>
          </a:p>
          <a:p>
            <a:r>
              <a:rPr lang="en-US" dirty="0"/>
              <a:t>Not just a new indicator, a new technology</a:t>
            </a:r>
          </a:p>
          <a:p>
            <a:r>
              <a:rPr lang="en-US" dirty="0"/>
              <a:t>Developed and patented by Mersen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212" y="14478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769909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SmartSpot</a:t>
            </a:r>
            <a:r>
              <a:rPr lang="en-US" altLang="en-US" sz="400" dirty="0"/>
              <a:t> </a:t>
            </a:r>
            <a:r>
              <a:rPr lang="en-US" altLang="en-US" sz="1700" baseline="66000" dirty="0"/>
              <a:t>®</a:t>
            </a:r>
            <a:r>
              <a:rPr lang="en-US" altLang="en-US" dirty="0"/>
              <a:t> </a:t>
            </a:r>
            <a:r>
              <a:rPr lang="en-US" altLang="en-US" dirty="0" smtClean="0"/>
              <a:t>Combines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Advanced materials technology</a:t>
            </a:r>
          </a:p>
          <a:p>
            <a:r>
              <a:rPr lang="en-US" dirty="0"/>
              <a:t>Unique, solid-body </a:t>
            </a:r>
            <a:r>
              <a:rPr lang="en-US" dirty="0" smtClean="0"/>
              <a:t>design</a:t>
            </a:r>
          </a:p>
          <a:p>
            <a:pPr lvl="1"/>
            <a:r>
              <a:rPr lang="en-US" dirty="0"/>
              <a:t>Maintains fuse’s structural integrity</a:t>
            </a:r>
          </a:p>
          <a:p>
            <a:pPr lvl="1"/>
            <a:r>
              <a:rPr lang="en-US" dirty="0"/>
              <a:t>Improves fuse safety and reliability</a:t>
            </a:r>
          </a:p>
          <a:p>
            <a:r>
              <a:rPr lang="en-US" dirty="0" smtClean="0"/>
              <a:t>Proprietary </a:t>
            </a:r>
            <a:r>
              <a:rPr lang="en-US" dirty="0"/>
              <a:t>manufacturing processes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356054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How D</a:t>
            </a:r>
            <a:r>
              <a:rPr lang="en-US" altLang="en-US" dirty="0" smtClean="0"/>
              <a:t>oes </a:t>
            </a:r>
            <a:r>
              <a:rPr lang="en-US" altLang="en-US" dirty="0" err="1"/>
              <a:t>SmartSpot</a:t>
            </a:r>
            <a:r>
              <a:rPr lang="en-US" altLang="en-US" sz="400" dirty="0"/>
              <a:t> </a:t>
            </a:r>
            <a:r>
              <a:rPr lang="en-US" altLang="en-US" sz="1700" baseline="66000" dirty="0"/>
              <a:t>®</a:t>
            </a:r>
            <a:r>
              <a:rPr lang="en-US" altLang="en-US" dirty="0"/>
              <a:t> </a:t>
            </a:r>
            <a:r>
              <a:rPr lang="en-US" altLang="en-US" dirty="0" smtClean="0"/>
              <a:t>Work</a:t>
            </a:r>
            <a:r>
              <a:rPr lang="en-US" altLang="en-US" dirty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" y="1600200"/>
            <a:ext cx="5142071" cy="4525962"/>
          </a:xfrm>
        </p:spPr>
        <p:txBody>
          <a:bodyPr/>
          <a:lstStyle/>
          <a:p>
            <a:r>
              <a:rPr lang="en-US" dirty="0"/>
              <a:t>In overcurrent conditions, immediately responds when main fuse link opens</a:t>
            </a:r>
          </a:p>
          <a:p>
            <a:r>
              <a:rPr lang="en-US" dirty="0"/>
              <a:t>Indicator </a:t>
            </a:r>
            <a:r>
              <a:rPr lang="en-US" dirty="0" smtClean="0"/>
              <a:t>turns eye-catching </a:t>
            </a:r>
            <a:r>
              <a:rPr lang="en-US" dirty="0"/>
              <a:t>red</a:t>
            </a:r>
          </a:p>
          <a:p>
            <a:r>
              <a:rPr lang="en-US" dirty="0"/>
              <a:t>Stays red even after power is turned </a:t>
            </a:r>
            <a:r>
              <a:rPr lang="en-US" dirty="0" smtClean="0"/>
              <a:t>off</a:t>
            </a:r>
          </a:p>
          <a:p>
            <a:endParaRPr lang="en-US" dirty="0"/>
          </a:p>
          <a:p>
            <a:r>
              <a:rPr lang="en-US" dirty="0" smtClean="0"/>
              <a:t>With </a:t>
            </a:r>
            <a:r>
              <a:rPr lang="en-US" dirty="0" err="1" smtClean="0"/>
              <a:t>SmartSpot</a:t>
            </a:r>
            <a:endParaRPr lang="en-US" dirty="0" smtClean="0"/>
          </a:p>
          <a:p>
            <a:pPr lvl="1"/>
            <a:r>
              <a:rPr lang="en-US" dirty="0"/>
              <a:t>“Any Red = Open”</a:t>
            </a:r>
          </a:p>
          <a:p>
            <a:pPr lvl="1"/>
            <a:r>
              <a:rPr lang="en-US" dirty="0"/>
              <a:t>Open fuses easy to spot, even in</a:t>
            </a:r>
            <a:br>
              <a:rPr lang="en-US" dirty="0"/>
            </a:br>
            <a:r>
              <a:rPr lang="en-US" dirty="0"/>
              <a:t>crowded panel</a:t>
            </a:r>
          </a:p>
          <a:p>
            <a:pPr lvl="1"/>
            <a:r>
              <a:rPr lang="en-US" dirty="0"/>
              <a:t>Problem circuit is quickly identified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8" r="20896"/>
          <a:stretch/>
        </p:blipFill>
        <p:spPr>
          <a:xfrm>
            <a:off x="5714594" y="1138838"/>
            <a:ext cx="4189818" cy="533816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549640" y="3259644"/>
            <a:ext cx="830772" cy="830772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484812" y="3124200"/>
            <a:ext cx="2057400" cy="55083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6413515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SmartSpot</a:t>
            </a:r>
            <a:r>
              <a:rPr lang="en-US" altLang="en-US" sz="400" dirty="0"/>
              <a:t> </a:t>
            </a:r>
            <a:r>
              <a:rPr lang="en-US" altLang="en-US" sz="1700" baseline="66000" dirty="0"/>
              <a:t>®</a:t>
            </a:r>
            <a:r>
              <a:rPr lang="en-US" altLang="en-US" baseline="30000" dirty="0"/>
              <a:t> </a:t>
            </a:r>
            <a:r>
              <a:rPr lang="en-US" altLang="en-US" dirty="0" smtClean="0"/>
              <a:t>Now Available on </a:t>
            </a:r>
            <a:r>
              <a:rPr lang="en-US" altLang="en-US" dirty="0"/>
              <a:t>Amp-Trap 2000</a:t>
            </a:r>
            <a:r>
              <a:rPr lang="en-US" altLang="en-US" sz="1700" baseline="66000" dirty="0"/>
              <a:t>®</a:t>
            </a:r>
            <a:r>
              <a:rPr lang="en-US" altLang="en-US" dirty="0"/>
              <a:t> 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Class J, AJT fuses – 8 amps and up</a:t>
            </a:r>
          </a:p>
          <a:p>
            <a:r>
              <a:rPr lang="en-US" altLang="en-US" dirty="0"/>
              <a:t>Class RK1, A2D/A6D fuses – 8 amps and up</a:t>
            </a:r>
          </a:p>
        </p:txBody>
      </p:sp>
    </p:spTree>
    <p:extLst>
      <p:ext uri="{BB962C8B-B14F-4D97-AF65-F5344CB8AC3E}">
        <p14:creationId xmlns:p14="http://schemas.microsoft.com/office/powerpoint/2010/main" val="316078295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Amp-Trap 2000</a:t>
            </a:r>
            <a:r>
              <a:rPr lang="en-US" altLang="en-US" sz="1700" baseline="66000" dirty="0"/>
              <a:t>®</a:t>
            </a:r>
            <a:r>
              <a:rPr lang="en-US" altLang="en-US" dirty="0"/>
              <a:t> and </a:t>
            </a:r>
            <a:r>
              <a:rPr lang="en-US" altLang="en-US" dirty="0" err="1"/>
              <a:t>SmartSpot</a:t>
            </a:r>
            <a:r>
              <a:rPr lang="en-US" altLang="en-US" sz="400" dirty="0"/>
              <a:t> </a:t>
            </a:r>
            <a:r>
              <a:rPr lang="en-US" altLang="en-US" sz="1700" baseline="66000" dirty="0"/>
              <a:t>®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more innovations from Mersen –</a:t>
            </a:r>
            <a:br>
              <a:rPr lang="en-US" dirty="0"/>
            </a:br>
            <a:r>
              <a:rPr lang="en-US" dirty="0"/>
              <a:t>your circuit protection resource.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365909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223396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What’s the </a:t>
            </a:r>
            <a:r>
              <a:rPr lang="en-US" altLang="en-US" dirty="0" smtClean="0"/>
              <a:t>Cost </a:t>
            </a:r>
            <a:r>
              <a:rPr lang="en-US" altLang="en-US" dirty="0"/>
              <a:t>of a </a:t>
            </a:r>
            <a:r>
              <a:rPr lang="en-US" altLang="en-US" dirty="0" smtClean="0"/>
              <a:t>Short Circuit</a:t>
            </a:r>
            <a:r>
              <a:rPr lang="en-US" altLang="en-US" dirty="0"/>
              <a:t>?</a:t>
            </a:r>
          </a:p>
        </p:txBody>
      </p:sp>
      <p:sp>
        <p:nvSpPr>
          <p:cNvPr id="15367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E17000"/>
              </a:buClr>
              <a:buSzPct val="60000"/>
            </a:pPr>
            <a:r>
              <a:rPr lang="en-US" altLang="en-US" dirty="0"/>
              <a:t>Safety hazards for personnel</a:t>
            </a:r>
          </a:p>
          <a:p>
            <a:pPr>
              <a:buClr>
                <a:srgbClr val="E17000"/>
              </a:buClr>
              <a:buSzPct val="60000"/>
            </a:pPr>
            <a:r>
              <a:rPr lang="en-US" altLang="en-US" dirty="0"/>
              <a:t>Damage to critical equipment</a:t>
            </a:r>
          </a:p>
          <a:p>
            <a:pPr>
              <a:buClr>
                <a:srgbClr val="E17000"/>
              </a:buClr>
              <a:buSzPct val="60000"/>
            </a:pPr>
            <a:r>
              <a:rPr lang="en-US" altLang="en-US" dirty="0"/>
              <a:t>Downtime and lost productivity </a:t>
            </a:r>
          </a:p>
          <a:p>
            <a:pPr>
              <a:buClr>
                <a:srgbClr val="E17000"/>
              </a:buClr>
              <a:buSzPct val="60000"/>
            </a:pPr>
            <a:r>
              <a:rPr lang="en-US" altLang="en-US" dirty="0"/>
              <a:t>Reduced profitability</a:t>
            </a:r>
          </a:p>
        </p:txBody>
      </p:sp>
    </p:spTree>
    <p:extLst>
      <p:ext uri="{BB962C8B-B14F-4D97-AF65-F5344CB8AC3E}">
        <p14:creationId xmlns:p14="http://schemas.microsoft.com/office/powerpoint/2010/main" val="343715171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Traditional </a:t>
            </a:r>
            <a:r>
              <a:rPr lang="en-US" altLang="en-US" dirty="0" smtClean="0"/>
              <a:t>Fuses Protect</a:t>
            </a:r>
            <a:r>
              <a:rPr lang="en-US" altLang="en-US" dirty="0"/>
              <a:t>...</a:t>
            </a:r>
          </a:p>
        </p:txBody>
      </p:sp>
      <p:sp>
        <p:nvSpPr>
          <p:cNvPr id="10253" name="Rectangle 1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Electrical system from fire and explosion</a:t>
            </a:r>
          </a:p>
          <a:p>
            <a:r>
              <a:rPr lang="en-US" altLang="en-US" dirty="0"/>
              <a:t>Plant personnel from </a:t>
            </a:r>
            <a:r>
              <a:rPr lang="en-US" altLang="en-US" dirty="0" smtClean="0"/>
              <a:t>harm</a:t>
            </a:r>
          </a:p>
          <a:p>
            <a:endParaRPr lang="en-US" altLang="en-US" dirty="0"/>
          </a:p>
          <a:p>
            <a:r>
              <a:rPr lang="en-US" altLang="en-US" dirty="0"/>
              <a:t>What Protects</a:t>
            </a:r>
            <a:r>
              <a:rPr lang="en-US" altLang="en-US" dirty="0" smtClean="0"/>
              <a:t>...</a:t>
            </a:r>
          </a:p>
          <a:p>
            <a:pPr lvl="1"/>
            <a:r>
              <a:rPr lang="en-US" altLang="en-US" dirty="0" smtClean="0"/>
              <a:t>Equipment</a:t>
            </a:r>
            <a:r>
              <a:rPr lang="en-US" altLang="en-US" dirty="0"/>
              <a:t>?</a:t>
            </a:r>
          </a:p>
          <a:p>
            <a:pPr lvl="1"/>
            <a:r>
              <a:rPr lang="en-US" altLang="en-US" dirty="0"/>
              <a:t>Productivity?</a:t>
            </a:r>
          </a:p>
          <a:p>
            <a:pPr lvl="1"/>
            <a:r>
              <a:rPr lang="en-US" altLang="en-US" dirty="0"/>
              <a:t>Profitability?</a:t>
            </a:r>
          </a:p>
          <a:p>
            <a:endParaRPr lang="en-US" altLang="en-US" dirty="0"/>
          </a:p>
        </p:txBody>
      </p:sp>
      <p:pic>
        <p:nvPicPr>
          <p:cNvPr id="5" name="Picture 22" descr="work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194" y="2819400"/>
            <a:ext cx="3687771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EDEFF7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12" y="3691128"/>
            <a:ext cx="2123261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EDEFF7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192879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Amp-Trap 2000</a:t>
            </a:r>
            <a:r>
              <a:rPr lang="en-US" altLang="en-US" sz="1700" baseline="66000" dirty="0"/>
              <a:t>®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412" y="1143000"/>
            <a:ext cx="5334000" cy="5334000"/>
          </a:xfrm>
          <a:prstGeom prst="rect">
            <a:avLst/>
          </a:prstGeom>
        </p:spPr>
      </p:pic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495141" y="1600200"/>
            <a:ext cx="4227671" cy="4525962"/>
          </a:xfrm>
          <a:prstGeom prst="rect">
            <a:avLst/>
          </a:prstGeom>
        </p:spPr>
        <p:txBody>
          <a:bodyPr/>
          <a:lstStyle>
            <a:lvl1pPr marL="284400" indent="-2844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Font typeface="Wingdings 2" pitchFamily="18" charset="2"/>
              <a:buChar char="¾"/>
              <a:defRPr sz="2400" b="1" kern="1200" cap="sm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1600" indent="-2016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itchFamily="18" charset="2"/>
              <a:buChar char="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6800" indent="-2016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Font typeface="Wingdings 2" pitchFamily="18" charset="2"/>
              <a:buChar char="¡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4800" indent="-2304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mtClean="0"/>
              <a:t>Family of fuses </a:t>
            </a:r>
          </a:p>
          <a:p>
            <a:pPr lvl="1"/>
            <a:r>
              <a:rPr lang="en-US" altLang="en-US" smtClean="0"/>
              <a:t>Provides Type “2” (No-Damage) protection</a:t>
            </a:r>
          </a:p>
          <a:p>
            <a:endParaRPr lang="en-US" altLang="en-US" smtClean="0"/>
          </a:p>
          <a:p>
            <a:r>
              <a:rPr lang="en-US" altLang="en-US" smtClean="0"/>
              <a:t>Type “2” (No-Damage) protection defined</a:t>
            </a:r>
          </a:p>
          <a:p>
            <a:pPr lvl="1"/>
            <a:r>
              <a:rPr lang="en-US" altLang="en-US" smtClean="0"/>
              <a:t>No fire or safety hazard</a:t>
            </a:r>
          </a:p>
          <a:p>
            <a:pPr lvl="1"/>
            <a:r>
              <a:rPr lang="en-US" altLang="en-US" smtClean="0"/>
              <a:t>No damage to components and equipment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0038444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</a:t>
            </a:r>
            <a:r>
              <a:rPr lang="en-US" dirty="0" smtClean="0"/>
              <a:t>Do </a:t>
            </a:r>
            <a:r>
              <a:rPr lang="en-US" dirty="0"/>
              <a:t>Amp-Trap 2000</a:t>
            </a:r>
            <a:r>
              <a:rPr lang="en-US" baseline="30000" dirty="0"/>
              <a:t>®</a:t>
            </a:r>
            <a:r>
              <a:rPr lang="en-US" dirty="0"/>
              <a:t> </a:t>
            </a:r>
            <a:r>
              <a:rPr lang="en-US" dirty="0" smtClean="0"/>
              <a:t>Fuses Operate </a:t>
            </a:r>
            <a:br>
              <a:rPr lang="en-US" dirty="0" smtClean="0"/>
            </a:br>
            <a:r>
              <a:rPr lang="en-US" dirty="0" smtClean="0"/>
              <a:t>Under Short Circuit Conditions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 in less than one-quarter cycle</a:t>
            </a:r>
          </a:p>
          <a:p>
            <a:r>
              <a:rPr lang="en-US" dirty="0"/>
              <a:t>Limit fault currents up to 300 kA – highly current limiting </a:t>
            </a:r>
          </a:p>
          <a:p>
            <a:r>
              <a:rPr lang="en-US" dirty="0"/>
              <a:t>Minimize let-thru current that flows downstream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02624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That Means...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" y="1600200"/>
            <a:ext cx="4227671" cy="1447800"/>
          </a:xfrm>
        </p:spPr>
        <p:txBody>
          <a:bodyPr/>
          <a:lstStyle/>
          <a:p>
            <a:r>
              <a:rPr lang="en-US" dirty="0"/>
              <a:t>Improved safety</a:t>
            </a:r>
          </a:p>
          <a:p>
            <a:r>
              <a:rPr lang="en-US" dirty="0"/>
              <a:t>Virtually no damage to </a:t>
            </a:r>
            <a:r>
              <a:rPr lang="en-US" dirty="0" smtClean="0"/>
              <a:t>equipment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4" b="12168"/>
          <a:stretch/>
        </p:blipFill>
        <p:spPr>
          <a:xfrm>
            <a:off x="-1" y="3200400"/>
            <a:ext cx="9902825" cy="329184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954269" y="1600200"/>
            <a:ext cx="4456271" cy="152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4400" indent="-2844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Font typeface="Wingdings 2" pitchFamily="18" charset="2"/>
              <a:buChar char="¾"/>
              <a:defRPr sz="2400" b="1" kern="1200" cap="sm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1600" indent="-2016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itchFamily="18" charset="2"/>
              <a:buChar char="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6800" indent="-2016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Font typeface="Wingdings 2" pitchFamily="18" charset="2"/>
              <a:buChar char="¡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4800" indent="-2304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Reduced downtime</a:t>
            </a:r>
          </a:p>
          <a:p>
            <a:r>
              <a:rPr lang="en-US" dirty="0" smtClean="0"/>
              <a:t>Greater uptime</a:t>
            </a:r>
          </a:p>
          <a:p>
            <a:r>
              <a:rPr lang="en-US" dirty="0" smtClean="0"/>
              <a:t>Greater profitability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31361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Short, Amp-Trap 2000® </a:t>
            </a:r>
            <a:br>
              <a:rPr lang="en-US" dirty="0"/>
            </a:br>
            <a:r>
              <a:rPr lang="en-US" dirty="0"/>
              <a:t>Protects Your Plant’s Assets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People</a:t>
            </a:r>
          </a:p>
          <a:p>
            <a:r>
              <a:rPr lang="en-US" dirty="0"/>
              <a:t>Plant </a:t>
            </a:r>
            <a:r>
              <a:rPr lang="en-US" dirty="0" smtClean="0"/>
              <a:t>equipment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03" b="19936"/>
          <a:stretch/>
        </p:blipFill>
        <p:spPr>
          <a:xfrm>
            <a:off x="0" y="2545080"/>
            <a:ext cx="9902825" cy="393192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103812" y="1600200"/>
            <a:ext cx="4456272" cy="45259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4400" indent="-2844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Font typeface="Wingdings 2" pitchFamily="18" charset="2"/>
              <a:buChar char="¾"/>
              <a:defRPr sz="2400" b="1" kern="1200" cap="sm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1600" indent="-2016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itchFamily="18" charset="2"/>
              <a:buChar char="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6800" indent="-2016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Font typeface="Wingdings 2" pitchFamily="18" charset="2"/>
              <a:buChar char="¡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4800" indent="-2304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Productivity</a:t>
            </a:r>
          </a:p>
          <a:p>
            <a:r>
              <a:rPr lang="en-US" dirty="0" smtClean="0"/>
              <a:t>Profitability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03224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94212" y="1676400"/>
            <a:ext cx="4904027" cy="1838010"/>
          </a:xfrm>
        </p:spPr>
        <p:txBody>
          <a:bodyPr/>
          <a:lstStyle/>
          <a:p>
            <a:r>
              <a:rPr lang="en-US" dirty="0" smtClean="0"/>
              <a:t>What Else Does</a:t>
            </a:r>
            <a:br>
              <a:rPr lang="en-US" dirty="0" smtClean="0"/>
            </a:br>
            <a:r>
              <a:rPr lang="en-US" dirty="0" smtClean="0"/>
              <a:t>Amp-Trap 2000</a:t>
            </a:r>
            <a:r>
              <a:rPr lang="en-US" baseline="30000" dirty="0" smtClean="0"/>
              <a:t>®</a:t>
            </a:r>
            <a:r>
              <a:rPr lang="en-US" dirty="0" smtClean="0"/>
              <a:t> Offer?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altLang="en-US" dirty="0"/>
              <a:t>Complete System Coverage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4494212" y="3505200"/>
            <a:ext cx="4913472" cy="2620962"/>
          </a:xfrm>
          <a:prstGeom prst="rect">
            <a:avLst/>
          </a:prstGeom>
        </p:spPr>
        <p:txBody>
          <a:bodyPr/>
          <a:lstStyle>
            <a:lvl1pPr marL="284400" indent="-2844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Font typeface="Wingdings 2" pitchFamily="18" charset="2"/>
              <a:buChar char="¾"/>
              <a:defRPr sz="2400" b="1" kern="1200" cap="sm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1600" indent="-2016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itchFamily="18" charset="2"/>
              <a:buChar char="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6800" indent="-2016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Font typeface="Wingdings 2" pitchFamily="18" charset="2"/>
              <a:buChar char="¡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4800" indent="-2304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mtClean="0"/>
              <a:t>Class L</a:t>
            </a:r>
          </a:p>
          <a:p>
            <a:r>
              <a:rPr lang="en-US" altLang="en-US" smtClean="0"/>
              <a:t>Class J</a:t>
            </a:r>
          </a:p>
          <a:p>
            <a:r>
              <a:rPr lang="en-US" altLang="en-US" smtClean="0"/>
              <a:t>Class RK1</a:t>
            </a:r>
          </a:p>
          <a:p>
            <a:r>
              <a:rPr lang="en-US" altLang="en-US" smtClean="0"/>
              <a:t>Class CC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2678720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Mersen-Presentation-Template">
  <a:themeElements>
    <a:clrScheme name="Mersen Colors">
      <a:dk1>
        <a:srgbClr val="517485"/>
      </a:dk1>
      <a:lt1>
        <a:sysClr val="window" lastClr="FFFFFF"/>
      </a:lt1>
      <a:dk2>
        <a:srgbClr val="96A9B1"/>
      </a:dk2>
      <a:lt2>
        <a:srgbClr val="CAD4D8"/>
      </a:lt2>
      <a:accent1>
        <a:srgbClr val="517485"/>
      </a:accent1>
      <a:accent2>
        <a:srgbClr val="008ED5"/>
      </a:accent2>
      <a:accent3>
        <a:srgbClr val="4E55A2"/>
      </a:accent3>
      <a:accent4>
        <a:srgbClr val="E84E0F"/>
      </a:accent4>
      <a:accent5>
        <a:srgbClr val="65B32E"/>
      </a:accent5>
      <a:accent6>
        <a:srgbClr val="C24F97"/>
      </a:accent6>
      <a:hlink>
        <a:srgbClr val="0000FF"/>
      </a:hlink>
      <a:folHlink>
        <a:srgbClr val="800080"/>
      </a:folHlink>
    </a:clrScheme>
    <a:fontScheme name="Solocal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 sz="16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1">
              <a:lumMod val="6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Mersen-Presentation-Template</Template>
  <TotalTime>100</TotalTime>
  <Words>481</Words>
  <Application>Microsoft Office PowerPoint</Application>
  <PresentationFormat>Custom</PresentationFormat>
  <Paragraphs>107</Paragraphs>
  <Slides>27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Mersen-Presentation-Template</vt:lpstr>
      <vt:lpstr>think-cell Slide</vt:lpstr>
      <vt:lpstr>Amp-Trap®  2000  Fuse Family</vt:lpstr>
      <vt:lpstr>Amp-Trap 2000®</vt:lpstr>
      <vt:lpstr>What’s the Cost of a Short Circuit?</vt:lpstr>
      <vt:lpstr>Traditional Fuses Protect...</vt:lpstr>
      <vt:lpstr>Amp-Trap 2000®</vt:lpstr>
      <vt:lpstr>How Do Amp-Trap 2000® Fuses Operate  Under Short Circuit Conditions?</vt:lpstr>
      <vt:lpstr>That Means...</vt:lpstr>
      <vt:lpstr>In Short, Amp-Trap 2000®  Protects Your Plant’s Assets</vt:lpstr>
      <vt:lpstr>What Else Does Amp-Trap 2000® Offer?  Complete System Coverage </vt:lpstr>
      <vt:lpstr>Class L – A4BQ Fuses</vt:lpstr>
      <vt:lpstr>Class J – AJT Fuses</vt:lpstr>
      <vt:lpstr>Class RK1 – A2D, A6D Fuses</vt:lpstr>
      <vt:lpstr>Class CC – ATDR, ATQR Fuses</vt:lpstr>
      <vt:lpstr>Amp-Trap 2000®  Also Offers... </vt:lpstr>
      <vt:lpstr>Reduced Inventory</vt:lpstr>
      <vt:lpstr>Time Delay</vt:lpstr>
      <vt:lpstr>Simple Selectivity</vt:lpstr>
      <vt:lpstr>Improved Safety</vt:lpstr>
      <vt:lpstr>Tomorrow’s Protection Today</vt:lpstr>
      <vt:lpstr>Wait … There’s More! </vt:lpstr>
      <vt:lpstr>Find Open Fuses Faster With -</vt:lpstr>
      <vt:lpstr>What is SmartSpot ®?</vt:lpstr>
      <vt:lpstr>SmartSpot ® Combines</vt:lpstr>
      <vt:lpstr>How Does SmartSpot ® Work?</vt:lpstr>
      <vt:lpstr>SmartSpot ® Now Available on Amp-Trap 2000® </vt:lpstr>
      <vt:lpstr>Amp-Trap 2000® and SmartSpot ®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Mersen</dc:creator>
  <cp:lastModifiedBy>Mersen</cp:lastModifiedBy>
  <cp:revision>14</cp:revision>
  <dcterms:created xsi:type="dcterms:W3CDTF">2019-04-25T14:58:27Z</dcterms:created>
  <dcterms:modified xsi:type="dcterms:W3CDTF">2019-04-25T16:39:14Z</dcterms:modified>
</cp:coreProperties>
</file>